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atrick Hand"/>
      <p:regular r:id="rId19"/>
    </p:embeddedFont>
    <p:embeddedFont>
      <p:font typeface="Staatliches"/>
      <p:regular r:id="rId20"/>
    </p:embeddedFont>
    <p:embeddedFont>
      <p:font typeface="Roboto"/>
      <p:regular r:id="rId21"/>
      <p:bold r:id="rId22"/>
      <p:italic r:id="rId23"/>
      <p:boldItalic r:id="rId24"/>
    </p:embeddedFont>
    <p:embeddedFont>
      <p:font typeface="Lato"/>
      <p:regular r:id="rId25"/>
      <p:bold r:id="rId26"/>
      <p:italic r:id="rId27"/>
      <p:boldItalic r:id="rId28"/>
    </p:embeddedFont>
    <p:embeddedFont>
      <p:font typeface="Lora"/>
      <p:regular r:id="rId29"/>
      <p:bold r:id="rId30"/>
      <p:italic r:id="rId31"/>
      <p:boldItalic r:id="rId32"/>
    </p:embeddedFont>
    <p:embeddedFont>
      <p:font typeface="Bungee Shad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taatliches-regular.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ora-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italic.fntdata"/><Relationship Id="rId30" Type="http://schemas.openxmlformats.org/officeDocument/2006/relationships/font" Target="fonts/Lora-bold.fntdata"/><Relationship Id="rId11" Type="http://schemas.openxmlformats.org/officeDocument/2006/relationships/slide" Target="slides/slide6.xml"/><Relationship Id="rId33" Type="http://schemas.openxmlformats.org/officeDocument/2006/relationships/font" Target="fonts/BungeeShade-regular.fntdata"/><Relationship Id="rId10" Type="http://schemas.openxmlformats.org/officeDocument/2006/relationships/slide" Target="slides/slide5.xml"/><Relationship Id="rId32" Type="http://schemas.openxmlformats.org/officeDocument/2006/relationships/font" Target="fonts/Lora-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atrickHand-regular.fntdata"/><Relationship Id="rId18" Type="http://schemas.openxmlformats.org/officeDocument/2006/relationships/slide" Target="slides/slide13.xml"/></Relationships>
</file>

<file path=ppt/media/image10.png>
</file>

<file path=ppt/media/image11.png>
</file>

<file path=ppt/media/image13.png>
</file>

<file path=ppt/media/image15.png>
</file>

<file path=ppt/media/image18.png>
</file>

<file path=ppt/media/image2.png>
</file>

<file path=ppt/media/image21.png>
</file>

<file path=ppt/media/image23.jpg>
</file>

<file path=ppt/media/image26.png>
</file>

<file path=ppt/media/image27.jpg>
</file>

<file path=ppt/media/image28.png>
</file>

<file path=ppt/media/image29.png>
</file>

<file path=ppt/media/image3.png>
</file>

<file path=ppt/media/image4.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2476441f660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2476441f660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can see here, the plot shows the features of three clusters for which the algorithm worked well.</a:t>
            </a:r>
            <a:endParaRPr/>
          </a:p>
          <a:p>
            <a:pPr indent="0" lvl="0" marL="0" rtl="0" algn="l">
              <a:spcBef>
                <a:spcPts val="0"/>
              </a:spcBef>
              <a:spcAft>
                <a:spcPts val="0"/>
              </a:spcAft>
              <a:buNone/>
            </a:pPr>
            <a:r>
              <a:rPr lang="en"/>
              <a:t>You can identify that the playlists have a couple of distinct </a:t>
            </a:r>
            <a:r>
              <a:rPr lang="en"/>
              <a:t>features</a:t>
            </a:r>
            <a:r>
              <a:rPr lang="en"/>
              <a:t> and the rest is quiet low. In this case the </a:t>
            </a:r>
            <a:r>
              <a:rPr lang="en"/>
              <a:t>algorithm</a:t>
            </a:r>
            <a:r>
              <a:rPr lang="en"/>
              <a:t> performed well.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2476441f660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2476441f660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can see, the playlists for which the clustering didnt work well have many features being high and low.</a:t>
            </a:r>
            <a:endParaRPr/>
          </a:p>
          <a:p>
            <a:pPr indent="0" lvl="0" marL="0" rtl="0" algn="l">
              <a:spcBef>
                <a:spcPts val="0"/>
              </a:spcBef>
              <a:spcAft>
                <a:spcPts val="0"/>
              </a:spcAft>
              <a:buNone/>
            </a:pPr>
            <a:r>
              <a:rPr lang="en"/>
              <a:t>Looking at the playlists we saw that this algorithm created 18 really good playlists and 30 playlists which had some surprising songs in them.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2476441f660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2476441f660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2822dc464a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2822dc464a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K-means works well for songs with distinct </a:t>
            </a:r>
            <a:r>
              <a:rPr lang="en" sz="1200">
                <a:solidFill>
                  <a:srgbClr val="374151"/>
                </a:solidFill>
                <a:highlight>
                  <a:srgbClr val="F7F7F8"/>
                </a:highlight>
                <a:latin typeface="Roboto"/>
                <a:ea typeface="Roboto"/>
                <a:cs typeface="Roboto"/>
                <a:sym typeface="Roboto"/>
              </a:rPr>
              <a:t>features</a:t>
            </a:r>
            <a:r>
              <a:rPr lang="en" sz="1200">
                <a:solidFill>
                  <a:srgbClr val="374151"/>
                </a:solidFill>
                <a:highlight>
                  <a:srgbClr val="F7F7F8"/>
                </a:highlight>
                <a:latin typeface="Roboto"/>
                <a:ea typeface="Roboto"/>
                <a:cs typeface="Roboto"/>
                <a:sym typeface="Roboto"/>
              </a:rPr>
              <a:t> but struggles to find meaning in generic songs. </a:t>
            </a:r>
            <a:br>
              <a:rPr lang="en" sz="1200">
                <a:solidFill>
                  <a:srgbClr val="374151"/>
                </a:solidFill>
                <a:highlight>
                  <a:srgbClr val="F7F7F8"/>
                </a:highlight>
                <a:latin typeface="Roboto"/>
                <a:ea typeface="Roboto"/>
                <a:cs typeface="Roboto"/>
                <a:sym typeface="Roboto"/>
              </a:rPr>
            </a:br>
            <a:r>
              <a:rPr lang="en" sz="1200">
                <a:solidFill>
                  <a:srgbClr val="374151"/>
                </a:solidFill>
                <a:highlight>
                  <a:srgbClr val="F7F7F8"/>
                </a:highlight>
                <a:latin typeface="Roboto"/>
                <a:ea typeface="Roboto"/>
                <a:cs typeface="Roboto"/>
                <a:sym typeface="Roboto"/>
              </a:rPr>
              <a:t>Maybe an extension of more </a:t>
            </a:r>
            <a:r>
              <a:rPr lang="en" sz="1200">
                <a:solidFill>
                  <a:srgbClr val="374151"/>
                </a:solidFill>
                <a:highlight>
                  <a:srgbClr val="F7F7F8"/>
                </a:highlight>
                <a:latin typeface="Roboto"/>
                <a:ea typeface="Roboto"/>
                <a:cs typeface="Roboto"/>
                <a:sym typeface="Roboto"/>
              </a:rPr>
              <a:t>features</a:t>
            </a:r>
            <a:r>
              <a:rPr lang="en" sz="1200">
                <a:solidFill>
                  <a:srgbClr val="374151"/>
                </a:solidFill>
                <a:highlight>
                  <a:srgbClr val="F7F7F8"/>
                </a:highlight>
                <a:latin typeface="Roboto"/>
                <a:ea typeface="Roboto"/>
                <a:cs typeface="Roboto"/>
                <a:sym typeface="Roboto"/>
              </a:rPr>
              <a:t> would solve this problem and find underlying connections between more </a:t>
            </a:r>
            <a:r>
              <a:rPr lang="en" sz="1200">
                <a:solidFill>
                  <a:srgbClr val="374151"/>
                </a:solidFill>
                <a:highlight>
                  <a:srgbClr val="F7F7F8"/>
                </a:highlight>
                <a:latin typeface="Roboto"/>
                <a:ea typeface="Roboto"/>
                <a:cs typeface="Roboto"/>
                <a:sym typeface="Roboto"/>
              </a:rPr>
              <a:t>fitting</a:t>
            </a:r>
            <a:r>
              <a:rPr lang="en" sz="1200">
                <a:solidFill>
                  <a:srgbClr val="374151"/>
                </a:solidFill>
                <a:highlight>
                  <a:srgbClr val="F7F7F8"/>
                </a:highlight>
                <a:latin typeface="Roboto"/>
                <a:ea typeface="Roboto"/>
                <a:cs typeface="Roboto"/>
                <a:sym typeface="Roboto"/>
              </a:rPr>
              <a:t> songs.</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We also recommend to look at supervised learning, since we can use existing dataset to cluster the songs in our repertoire and make better predictions.</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Lastly there are many more algorithms to look at.</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Conclusion</a:t>
            </a:r>
            <a:r>
              <a:rPr lang="en" sz="1200">
                <a:solidFill>
                  <a:srgbClr val="374151"/>
                </a:solidFill>
                <a:highlight>
                  <a:srgbClr val="F7F7F8"/>
                </a:highlight>
                <a:latin typeface="Roboto"/>
                <a:ea typeface="Roboto"/>
                <a:cs typeface="Roboto"/>
                <a:sym typeface="Roboto"/>
              </a:rPr>
              <a:t> we can say, that the algorithm worked well for 18 out of 48 playlists and if we consider using this method we should carefully decide which songs to include in our dataset.</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476441f42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2476441f42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476441f660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476441f660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476441f660_0_1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476441f660_0_1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476441f660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2476441f660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2476441f660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2476441f660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2476441f66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2476441f66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2476441f660_0_1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2476441f660_0_1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Think of a massive music festival with various stages. Each stage features a particular genre – rock, jazz, country, electronic. As bands perform, they're assigned to the stage where their music fits best. K-means is like the festival organizer, determining which band (or song) goes to which stage based on their sound, ensuring everyone enjoys the music they love.</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Imagine planning that massive music festival. You have the challenging task of deciding how many stages to set up. Too few stages, and genres get muddled together, making it hard for attendees to find the music they love. Too many stages, and the festival grounds might feel sparse or overwhelming, with too many choices and not enough energy at each stage. Just like in K-means, finding the right number of stages (or clusters) is essential. It ensures that the festival (or our playlists) offers a variety of distinct experiences without overwhelming or confusing the attendees (or listeners).</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b="1" sz="1650">
              <a:solidFill>
                <a:schemeClr val="dk1"/>
              </a:solidFill>
              <a:highlight>
                <a:srgbClr val="F7F7F8"/>
              </a:highlight>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2476441f660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2476441f660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2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hyperlink" Target="https://slidesgo.com/" TargetMode="External"/><Relationship Id="rId5" Type="http://schemas.openxmlformats.org/officeDocument/2006/relationships/hyperlink" Target="https://www.flaticon.com/" TargetMode="External"/><Relationship Id="rId6" Type="http://schemas.openxmlformats.org/officeDocument/2006/relationships/hyperlink" Target="https://www.freepik.com/"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10" name="Google Shape;10;p2"/>
          <p:cNvPicPr preferRelativeResize="0"/>
          <p:nvPr/>
        </p:nvPicPr>
        <p:blipFill>
          <a:blip r:embed="rId3">
            <a:alphaModFix/>
          </a:blip>
          <a:stretch>
            <a:fillRect/>
          </a:stretch>
        </p:blipFill>
        <p:spPr>
          <a:xfrm>
            <a:off x="0" y="13213"/>
            <a:ext cx="9144003" cy="5143501"/>
          </a:xfrm>
          <a:prstGeom prst="rect">
            <a:avLst/>
          </a:prstGeom>
          <a:noFill/>
          <a:ln>
            <a:noFill/>
          </a:ln>
        </p:spPr>
      </p:pic>
      <p:sp>
        <p:nvSpPr>
          <p:cNvPr id="11" name="Google Shape;11;p2"/>
          <p:cNvSpPr/>
          <p:nvPr/>
        </p:nvSpPr>
        <p:spPr>
          <a:xfrm>
            <a:off x="25" y="15252"/>
            <a:ext cx="9144000" cy="5143500"/>
          </a:xfrm>
          <a:prstGeom prst="rect">
            <a:avLst/>
          </a:prstGeom>
          <a:gradFill>
            <a:gsLst>
              <a:gs pos="0">
                <a:schemeClr val="dk1">
                  <a:alpha val="80800"/>
                </a:schemeClr>
              </a:gs>
              <a:gs pos="100000">
                <a:srgbClr val="000000">
                  <a:alpha val="0"/>
                  <a:alpha val="80800"/>
                </a:srgbClr>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40252" y="459146"/>
            <a:ext cx="10193735" cy="4848269"/>
            <a:chOff x="3607401" y="1260572"/>
            <a:chExt cx="5745863" cy="3961328"/>
          </a:xfrm>
        </p:grpSpPr>
        <p:sp>
          <p:nvSpPr>
            <p:cNvPr id="13" name="Google Shape;13;p2"/>
            <p:cNvSpPr/>
            <p:nvPr/>
          </p:nvSpPr>
          <p:spPr>
            <a:xfrm>
              <a:off x="3607401" y="1260572"/>
              <a:ext cx="5745863" cy="3961328"/>
            </a:xfrm>
            <a:custGeom>
              <a:rect b="b" l="l" r="r" t="t"/>
              <a:pathLst>
                <a:path extrusionOk="0" h="29539" w="42846">
                  <a:moveTo>
                    <a:pt x="9930" y="1"/>
                  </a:moveTo>
                  <a:cubicBezTo>
                    <a:pt x="9242" y="68"/>
                    <a:pt x="8603" y="135"/>
                    <a:pt x="7981" y="135"/>
                  </a:cubicBezTo>
                  <a:cubicBezTo>
                    <a:pt x="6789" y="286"/>
                    <a:pt x="5663" y="421"/>
                    <a:pt x="4688" y="555"/>
                  </a:cubicBezTo>
                  <a:cubicBezTo>
                    <a:pt x="3714" y="706"/>
                    <a:pt x="2874" y="908"/>
                    <a:pt x="2168" y="1043"/>
                  </a:cubicBezTo>
                  <a:cubicBezTo>
                    <a:pt x="773" y="1328"/>
                    <a:pt x="1" y="1614"/>
                    <a:pt x="1" y="1614"/>
                  </a:cubicBezTo>
                  <a:cubicBezTo>
                    <a:pt x="1" y="1614"/>
                    <a:pt x="773" y="1395"/>
                    <a:pt x="2168" y="1194"/>
                  </a:cubicBezTo>
                  <a:cubicBezTo>
                    <a:pt x="2874" y="1043"/>
                    <a:pt x="3714" y="908"/>
                    <a:pt x="4688" y="841"/>
                  </a:cubicBezTo>
                  <a:cubicBezTo>
                    <a:pt x="5596" y="706"/>
                    <a:pt x="6721" y="622"/>
                    <a:pt x="7981" y="555"/>
                  </a:cubicBezTo>
                  <a:lnTo>
                    <a:pt x="10855" y="555"/>
                  </a:lnTo>
                  <a:cubicBezTo>
                    <a:pt x="11191" y="555"/>
                    <a:pt x="11543" y="622"/>
                    <a:pt x="11896" y="622"/>
                  </a:cubicBezTo>
                  <a:cubicBezTo>
                    <a:pt x="12249" y="622"/>
                    <a:pt x="12602" y="622"/>
                    <a:pt x="12955" y="706"/>
                  </a:cubicBezTo>
                  <a:cubicBezTo>
                    <a:pt x="13375" y="706"/>
                    <a:pt x="13711" y="774"/>
                    <a:pt x="14064" y="774"/>
                  </a:cubicBezTo>
                  <a:cubicBezTo>
                    <a:pt x="14484" y="841"/>
                    <a:pt x="14837" y="908"/>
                    <a:pt x="15189" y="975"/>
                  </a:cubicBezTo>
                  <a:cubicBezTo>
                    <a:pt x="15391" y="975"/>
                    <a:pt x="15610" y="1043"/>
                    <a:pt x="15811" y="1043"/>
                  </a:cubicBezTo>
                  <a:cubicBezTo>
                    <a:pt x="15962" y="1043"/>
                    <a:pt x="16164" y="1127"/>
                    <a:pt x="16382" y="1127"/>
                  </a:cubicBezTo>
                  <a:cubicBezTo>
                    <a:pt x="17911" y="1395"/>
                    <a:pt x="19524" y="1883"/>
                    <a:pt x="21137" y="2454"/>
                  </a:cubicBezTo>
                  <a:cubicBezTo>
                    <a:pt x="21977" y="2723"/>
                    <a:pt x="22750" y="3008"/>
                    <a:pt x="23590" y="3428"/>
                  </a:cubicBezTo>
                  <a:cubicBezTo>
                    <a:pt x="23943" y="3563"/>
                    <a:pt x="24363" y="3781"/>
                    <a:pt x="24783" y="3983"/>
                  </a:cubicBezTo>
                  <a:lnTo>
                    <a:pt x="25976" y="4621"/>
                  </a:lnTo>
                  <a:cubicBezTo>
                    <a:pt x="26111" y="4756"/>
                    <a:pt x="26312" y="4907"/>
                    <a:pt x="26531" y="4974"/>
                  </a:cubicBezTo>
                  <a:lnTo>
                    <a:pt x="27085" y="5394"/>
                  </a:lnTo>
                  <a:cubicBezTo>
                    <a:pt x="27505" y="5663"/>
                    <a:pt x="27858" y="5881"/>
                    <a:pt x="28211" y="6167"/>
                  </a:cubicBezTo>
                  <a:cubicBezTo>
                    <a:pt x="28564" y="6436"/>
                    <a:pt x="28984" y="6722"/>
                    <a:pt x="29337" y="7007"/>
                  </a:cubicBezTo>
                  <a:lnTo>
                    <a:pt x="29824" y="7427"/>
                  </a:lnTo>
                  <a:cubicBezTo>
                    <a:pt x="30026" y="7629"/>
                    <a:pt x="30177" y="7763"/>
                    <a:pt x="30378" y="7914"/>
                  </a:cubicBezTo>
                  <a:cubicBezTo>
                    <a:pt x="30664" y="8267"/>
                    <a:pt x="31017" y="8536"/>
                    <a:pt x="31353" y="8889"/>
                  </a:cubicBezTo>
                  <a:cubicBezTo>
                    <a:pt x="31504" y="9023"/>
                    <a:pt x="31639" y="9175"/>
                    <a:pt x="31773" y="9376"/>
                  </a:cubicBezTo>
                  <a:lnTo>
                    <a:pt x="32277" y="9863"/>
                  </a:lnTo>
                  <a:cubicBezTo>
                    <a:pt x="32546" y="10216"/>
                    <a:pt x="32831" y="10569"/>
                    <a:pt x="33117" y="10922"/>
                  </a:cubicBezTo>
                  <a:cubicBezTo>
                    <a:pt x="33386" y="11275"/>
                    <a:pt x="33672" y="11628"/>
                    <a:pt x="33957" y="11964"/>
                  </a:cubicBezTo>
                  <a:cubicBezTo>
                    <a:pt x="34159" y="12384"/>
                    <a:pt x="34444" y="12737"/>
                    <a:pt x="34646" y="13089"/>
                  </a:cubicBezTo>
                  <a:cubicBezTo>
                    <a:pt x="34932" y="13442"/>
                    <a:pt x="35133" y="13862"/>
                    <a:pt x="35352" y="14215"/>
                  </a:cubicBezTo>
                  <a:cubicBezTo>
                    <a:pt x="35553" y="14568"/>
                    <a:pt x="35772" y="14904"/>
                    <a:pt x="35973" y="15257"/>
                  </a:cubicBezTo>
                  <a:cubicBezTo>
                    <a:pt x="36192" y="15677"/>
                    <a:pt x="36326" y="16030"/>
                    <a:pt x="36545" y="16383"/>
                  </a:cubicBezTo>
                  <a:cubicBezTo>
                    <a:pt x="36679" y="16735"/>
                    <a:pt x="36898" y="17155"/>
                    <a:pt x="37032" y="17508"/>
                  </a:cubicBezTo>
                  <a:cubicBezTo>
                    <a:pt x="37166" y="17844"/>
                    <a:pt x="37318" y="18197"/>
                    <a:pt x="37452" y="18550"/>
                  </a:cubicBezTo>
                  <a:cubicBezTo>
                    <a:pt x="37586" y="18903"/>
                    <a:pt x="37738" y="19256"/>
                    <a:pt x="37872" y="19609"/>
                  </a:cubicBezTo>
                  <a:cubicBezTo>
                    <a:pt x="38006" y="19945"/>
                    <a:pt x="38158" y="20297"/>
                    <a:pt x="38225" y="20583"/>
                  </a:cubicBezTo>
                  <a:cubicBezTo>
                    <a:pt x="38645" y="21910"/>
                    <a:pt x="39065" y="23171"/>
                    <a:pt x="39267" y="24229"/>
                  </a:cubicBezTo>
                  <a:cubicBezTo>
                    <a:pt x="39485" y="25338"/>
                    <a:pt x="39687" y="26329"/>
                    <a:pt x="39838" y="27085"/>
                  </a:cubicBezTo>
                  <a:cubicBezTo>
                    <a:pt x="40039" y="28698"/>
                    <a:pt x="40174" y="29538"/>
                    <a:pt x="40174" y="29538"/>
                  </a:cubicBezTo>
                  <a:lnTo>
                    <a:pt x="42845" y="29538"/>
                  </a:lnTo>
                  <a:cubicBezTo>
                    <a:pt x="42845" y="29538"/>
                    <a:pt x="42694" y="28631"/>
                    <a:pt x="42358" y="26951"/>
                  </a:cubicBezTo>
                  <a:cubicBezTo>
                    <a:pt x="42207" y="26178"/>
                    <a:pt x="41938" y="25136"/>
                    <a:pt x="41652" y="24011"/>
                  </a:cubicBezTo>
                  <a:cubicBezTo>
                    <a:pt x="41367" y="22818"/>
                    <a:pt x="40947" y="21490"/>
                    <a:pt x="40460" y="20163"/>
                  </a:cubicBezTo>
                  <a:cubicBezTo>
                    <a:pt x="40325" y="19810"/>
                    <a:pt x="40174" y="19457"/>
                    <a:pt x="40039" y="19037"/>
                  </a:cubicBezTo>
                  <a:cubicBezTo>
                    <a:pt x="39905" y="18684"/>
                    <a:pt x="39687" y="18348"/>
                    <a:pt x="39552" y="17996"/>
                  </a:cubicBezTo>
                  <a:cubicBezTo>
                    <a:pt x="39418" y="17576"/>
                    <a:pt x="39267" y="17223"/>
                    <a:pt x="39065" y="16870"/>
                  </a:cubicBezTo>
                  <a:cubicBezTo>
                    <a:pt x="38847" y="16450"/>
                    <a:pt x="38645" y="16097"/>
                    <a:pt x="38494" y="15677"/>
                  </a:cubicBezTo>
                  <a:cubicBezTo>
                    <a:pt x="38292" y="15324"/>
                    <a:pt x="38074" y="14904"/>
                    <a:pt x="37872" y="14568"/>
                  </a:cubicBezTo>
                  <a:cubicBezTo>
                    <a:pt x="37654" y="14148"/>
                    <a:pt x="37385" y="13795"/>
                    <a:pt x="37099" y="13375"/>
                  </a:cubicBezTo>
                  <a:cubicBezTo>
                    <a:pt x="36898" y="13022"/>
                    <a:pt x="36612" y="12602"/>
                    <a:pt x="36393" y="12249"/>
                  </a:cubicBezTo>
                  <a:cubicBezTo>
                    <a:pt x="36125" y="11829"/>
                    <a:pt x="35839" y="11476"/>
                    <a:pt x="35553" y="11124"/>
                  </a:cubicBezTo>
                  <a:cubicBezTo>
                    <a:pt x="35217" y="10704"/>
                    <a:pt x="34932" y="10368"/>
                    <a:pt x="34646" y="10015"/>
                  </a:cubicBezTo>
                  <a:cubicBezTo>
                    <a:pt x="34293" y="9595"/>
                    <a:pt x="34024" y="9242"/>
                    <a:pt x="33672" y="8889"/>
                  </a:cubicBezTo>
                  <a:cubicBezTo>
                    <a:pt x="33537" y="8755"/>
                    <a:pt x="33319" y="8536"/>
                    <a:pt x="33184" y="8402"/>
                  </a:cubicBezTo>
                  <a:cubicBezTo>
                    <a:pt x="32966" y="8183"/>
                    <a:pt x="32831" y="8049"/>
                    <a:pt x="32613" y="7847"/>
                  </a:cubicBezTo>
                  <a:cubicBezTo>
                    <a:pt x="32277" y="7562"/>
                    <a:pt x="31924" y="7209"/>
                    <a:pt x="31571" y="6856"/>
                  </a:cubicBezTo>
                  <a:cubicBezTo>
                    <a:pt x="31353" y="6722"/>
                    <a:pt x="31218" y="6587"/>
                    <a:pt x="31017" y="6369"/>
                  </a:cubicBezTo>
                  <a:lnTo>
                    <a:pt x="30378" y="5949"/>
                  </a:lnTo>
                  <a:cubicBezTo>
                    <a:pt x="30026" y="5663"/>
                    <a:pt x="29605" y="5394"/>
                    <a:pt x="29253" y="5109"/>
                  </a:cubicBezTo>
                  <a:cubicBezTo>
                    <a:pt x="28833" y="4823"/>
                    <a:pt x="28413" y="4554"/>
                    <a:pt x="27993" y="4268"/>
                  </a:cubicBezTo>
                  <a:lnTo>
                    <a:pt x="27371" y="3916"/>
                  </a:lnTo>
                  <a:cubicBezTo>
                    <a:pt x="27152" y="3781"/>
                    <a:pt x="26951" y="3714"/>
                    <a:pt x="26732" y="3563"/>
                  </a:cubicBezTo>
                  <a:lnTo>
                    <a:pt x="25472" y="2941"/>
                  </a:lnTo>
                  <a:cubicBezTo>
                    <a:pt x="25052" y="2723"/>
                    <a:pt x="24632" y="2588"/>
                    <a:pt x="24212" y="2387"/>
                  </a:cubicBezTo>
                  <a:cubicBezTo>
                    <a:pt x="23372" y="1967"/>
                    <a:pt x="22465" y="1748"/>
                    <a:pt x="21625" y="1463"/>
                  </a:cubicBezTo>
                  <a:cubicBezTo>
                    <a:pt x="19944" y="908"/>
                    <a:pt x="18264" y="555"/>
                    <a:pt x="16651" y="354"/>
                  </a:cubicBezTo>
                  <a:cubicBezTo>
                    <a:pt x="16450" y="286"/>
                    <a:pt x="16231" y="286"/>
                    <a:pt x="16030" y="286"/>
                  </a:cubicBezTo>
                  <a:cubicBezTo>
                    <a:pt x="15811" y="202"/>
                    <a:pt x="15610" y="202"/>
                    <a:pt x="15475" y="202"/>
                  </a:cubicBezTo>
                  <a:cubicBezTo>
                    <a:pt x="15055" y="135"/>
                    <a:pt x="14635" y="135"/>
                    <a:pt x="14282" y="68"/>
                  </a:cubicBezTo>
                  <a:cubicBezTo>
                    <a:pt x="13862" y="68"/>
                    <a:pt x="13509" y="68"/>
                    <a:pt x="13156" y="1"/>
                  </a:cubicBezTo>
                  <a:close/>
                </a:path>
              </a:pathLst>
            </a:custGeom>
            <a:solidFill>
              <a:srgbClr val="C72828">
                <a:alpha val="75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607401" y="1335000"/>
              <a:ext cx="5387534" cy="3886899"/>
            </a:xfrm>
            <a:custGeom>
              <a:rect b="b" l="l" r="r" t="t"/>
              <a:pathLst>
                <a:path extrusionOk="0" h="28984" w="40174">
                  <a:moveTo>
                    <a:pt x="7981" y="0"/>
                  </a:moveTo>
                  <a:cubicBezTo>
                    <a:pt x="6721" y="67"/>
                    <a:pt x="5596" y="151"/>
                    <a:pt x="4688" y="286"/>
                  </a:cubicBezTo>
                  <a:cubicBezTo>
                    <a:pt x="3714" y="353"/>
                    <a:pt x="2874" y="488"/>
                    <a:pt x="2168" y="639"/>
                  </a:cubicBezTo>
                  <a:cubicBezTo>
                    <a:pt x="773" y="840"/>
                    <a:pt x="1" y="1059"/>
                    <a:pt x="1" y="1059"/>
                  </a:cubicBezTo>
                  <a:cubicBezTo>
                    <a:pt x="1" y="1059"/>
                    <a:pt x="773" y="908"/>
                    <a:pt x="2168" y="706"/>
                  </a:cubicBezTo>
                  <a:cubicBezTo>
                    <a:pt x="2874" y="639"/>
                    <a:pt x="3714" y="572"/>
                    <a:pt x="4621" y="488"/>
                  </a:cubicBezTo>
                  <a:cubicBezTo>
                    <a:pt x="5596" y="420"/>
                    <a:pt x="6721" y="420"/>
                    <a:pt x="7914" y="420"/>
                  </a:cubicBezTo>
                  <a:cubicBezTo>
                    <a:pt x="8536" y="420"/>
                    <a:pt x="9174" y="420"/>
                    <a:pt x="9796" y="488"/>
                  </a:cubicBezTo>
                  <a:cubicBezTo>
                    <a:pt x="10082" y="488"/>
                    <a:pt x="10435" y="572"/>
                    <a:pt x="10771" y="572"/>
                  </a:cubicBezTo>
                  <a:cubicBezTo>
                    <a:pt x="11123" y="639"/>
                    <a:pt x="11476" y="639"/>
                    <a:pt x="11762" y="706"/>
                  </a:cubicBezTo>
                  <a:cubicBezTo>
                    <a:pt x="12115" y="706"/>
                    <a:pt x="12451" y="773"/>
                    <a:pt x="12804" y="773"/>
                  </a:cubicBezTo>
                  <a:cubicBezTo>
                    <a:pt x="13156" y="840"/>
                    <a:pt x="13576" y="908"/>
                    <a:pt x="13929" y="992"/>
                  </a:cubicBezTo>
                  <a:cubicBezTo>
                    <a:pt x="14282" y="1059"/>
                    <a:pt x="14635" y="1126"/>
                    <a:pt x="14971" y="1193"/>
                  </a:cubicBezTo>
                  <a:cubicBezTo>
                    <a:pt x="15189" y="1193"/>
                    <a:pt x="15391" y="1260"/>
                    <a:pt x="15542" y="1260"/>
                  </a:cubicBezTo>
                  <a:cubicBezTo>
                    <a:pt x="15744" y="1328"/>
                    <a:pt x="15962" y="1328"/>
                    <a:pt x="16097" y="1412"/>
                  </a:cubicBezTo>
                  <a:cubicBezTo>
                    <a:pt x="17643" y="1748"/>
                    <a:pt x="19104" y="2252"/>
                    <a:pt x="20650" y="2873"/>
                  </a:cubicBezTo>
                  <a:cubicBezTo>
                    <a:pt x="21423" y="3159"/>
                    <a:pt x="22196" y="3512"/>
                    <a:pt x="22952" y="3932"/>
                  </a:cubicBezTo>
                  <a:cubicBezTo>
                    <a:pt x="23305" y="4066"/>
                    <a:pt x="23658" y="4268"/>
                    <a:pt x="24078" y="4486"/>
                  </a:cubicBezTo>
                  <a:lnTo>
                    <a:pt x="25136" y="5192"/>
                  </a:lnTo>
                  <a:cubicBezTo>
                    <a:pt x="25338" y="5259"/>
                    <a:pt x="25472" y="5394"/>
                    <a:pt x="25691" y="5528"/>
                  </a:cubicBezTo>
                  <a:lnTo>
                    <a:pt x="26178" y="5881"/>
                  </a:lnTo>
                  <a:cubicBezTo>
                    <a:pt x="26531" y="6167"/>
                    <a:pt x="26884" y="6368"/>
                    <a:pt x="27236" y="6654"/>
                  </a:cubicBezTo>
                  <a:cubicBezTo>
                    <a:pt x="27572" y="6939"/>
                    <a:pt x="27858" y="7208"/>
                    <a:pt x="28211" y="7494"/>
                  </a:cubicBezTo>
                  <a:lnTo>
                    <a:pt x="28698" y="7981"/>
                  </a:lnTo>
                  <a:cubicBezTo>
                    <a:pt x="28833" y="8132"/>
                    <a:pt x="28984" y="8267"/>
                    <a:pt x="29118" y="8401"/>
                  </a:cubicBezTo>
                  <a:cubicBezTo>
                    <a:pt x="29471" y="8754"/>
                    <a:pt x="29757" y="9040"/>
                    <a:pt x="30026" y="9308"/>
                  </a:cubicBezTo>
                  <a:cubicBezTo>
                    <a:pt x="30177" y="9460"/>
                    <a:pt x="30311" y="9661"/>
                    <a:pt x="30446" y="9813"/>
                  </a:cubicBezTo>
                  <a:lnTo>
                    <a:pt x="30866" y="10300"/>
                  </a:lnTo>
                  <a:cubicBezTo>
                    <a:pt x="31084" y="10653"/>
                    <a:pt x="31353" y="10989"/>
                    <a:pt x="31639" y="11274"/>
                  </a:cubicBezTo>
                  <a:cubicBezTo>
                    <a:pt x="31857" y="11627"/>
                    <a:pt x="32126" y="11980"/>
                    <a:pt x="32344" y="12333"/>
                  </a:cubicBezTo>
                  <a:cubicBezTo>
                    <a:pt x="32546" y="12669"/>
                    <a:pt x="32831" y="13022"/>
                    <a:pt x="32966" y="13375"/>
                  </a:cubicBezTo>
                  <a:cubicBezTo>
                    <a:pt x="33184" y="13727"/>
                    <a:pt x="33386" y="14080"/>
                    <a:pt x="33537" y="14433"/>
                  </a:cubicBezTo>
                  <a:cubicBezTo>
                    <a:pt x="33739" y="14769"/>
                    <a:pt x="33957" y="15122"/>
                    <a:pt x="34092" y="15475"/>
                  </a:cubicBezTo>
                  <a:cubicBezTo>
                    <a:pt x="34293" y="15828"/>
                    <a:pt x="34444" y="16180"/>
                    <a:pt x="34579" y="16533"/>
                  </a:cubicBezTo>
                  <a:cubicBezTo>
                    <a:pt x="34713" y="16869"/>
                    <a:pt x="34864" y="17222"/>
                    <a:pt x="34999" y="17575"/>
                  </a:cubicBezTo>
                  <a:cubicBezTo>
                    <a:pt x="35133" y="17928"/>
                    <a:pt x="35285" y="18213"/>
                    <a:pt x="35352" y="18549"/>
                  </a:cubicBezTo>
                  <a:cubicBezTo>
                    <a:pt x="35486" y="18902"/>
                    <a:pt x="35637" y="19255"/>
                    <a:pt x="35705" y="19541"/>
                  </a:cubicBezTo>
                  <a:cubicBezTo>
                    <a:pt x="35839" y="19894"/>
                    <a:pt x="35906" y="20162"/>
                    <a:pt x="35973" y="20515"/>
                  </a:cubicBezTo>
                  <a:cubicBezTo>
                    <a:pt x="36326" y="21775"/>
                    <a:pt x="36679" y="22968"/>
                    <a:pt x="36814" y="23943"/>
                  </a:cubicBezTo>
                  <a:cubicBezTo>
                    <a:pt x="36965" y="25001"/>
                    <a:pt x="37166" y="25909"/>
                    <a:pt x="37234" y="26682"/>
                  </a:cubicBezTo>
                  <a:cubicBezTo>
                    <a:pt x="37385" y="28143"/>
                    <a:pt x="37452" y="28983"/>
                    <a:pt x="37452" y="28983"/>
                  </a:cubicBezTo>
                  <a:lnTo>
                    <a:pt x="40174" y="28983"/>
                  </a:lnTo>
                  <a:cubicBezTo>
                    <a:pt x="40174" y="28983"/>
                    <a:pt x="40039" y="28143"/>
                    <a:pt x="39838" y="26530"/>
                  </a:cubicBezTo>
                  <a:cubicBezTo>
                    <a:pt x="39687" y="25774"/>
                    <a:pt x="39485" y="24783"/>
                    <a:pt x="39267" y="23674"/>
                  </a:cubicBezTo>
                  <a:cubicBezTo>
                    <a:pt x="39065" y="22616"/>
                    <a:pt x="38645" y="21355"/>
                    <a:pt x="38225" y="20028"/>
                  </a:cubicBezTo>
                  <a:cubicBezTo>
                    <a:pt x="38158" y="19742"/>
                    <a:pt x="38006" y="19390"/>
                    <a:pt x="37872" y="19054"/>
                  </a:cubicBezTo>
                  <a:cubicBezTo>
                    <a:pt x="37738" y="18701"/>
                    <a:pt x="37586" y="18348"/>
                    <a:pt x="37452" y="17995"/>
                  </a:cubicBezTo>
                  <a:cubicBezTo>
                    <a:pt x="37318" y="17642"/>
                    <a:pt x="37166" y="17289"/>
                    <a:pt x="37032" y="16953"/>
                  </a:cubicBezTo>
                  <a:cubicBezTo>
                    <a:pt x="36898" y="16600"/>
                    <a:pt x="36679" y="16180"/>
                    <a:pt x="36545" y="15828"/>
                  </a:cubicBezTo>
                  <a:cubicBezTo>
                    <a:pt x="36326" y="15475"/>
                    <a:pt x="36192" y="15122"/>
                    <a:pt x="35973" y="14702"/>
                  </a:cubicBezTo>
                  <a:cubicBezTo>
                    <a:pt x="35772" y="14349"/>
                    <a:pt x="35553" y="14013"/>
                    <a:pt x="35352" y="13660"/>
                  </a:cubicBezTo>
                  <a:cubicBezTo>
                    <a:pt x="35133" y="13307"/>
                    <a:pt x="34932" y="12887"/>
                    <a:pt x="34646" y="12534"/>
                  </a:cubicBezTo>
                  <a:cubicBezTo>
                    <a:pt x="34444" y="12182"/>
                    <a:pt x="34159" y="11829"/>
                    <a:pt x="33957" y="11409"/>
                  </a:cubicBezTo>
                  <a:cubicBezTo>
                    <a:pt x="33672" y="11073"/>
                    <a:pt x="33386" y="10720"/>
                    <a:pt x="33117" y="10367"/>
                  </a:cubicBezTo>
                  <a:cubicBezTo>
                    <a:pt x="32831" y="10014"/>
                    <a:pt x="32546" y="9661"/>
                    <a:pt x="32277" y="9308"/>
                  </a:cubicBezTo>
                  <a:lnTo>
                    <a:pt x="31773" y="8821"/>
                  </a:lnTo>
                  <a:cubicBezTo>
                    <a:pt x="31639" y="8620"/>
                    <a:pt x="31504" y="8468"/>
                    <a:pt x="31353" y="8334"/>
                  </a:cubicBezTo>
                  <a:cubicBezTo>
                    <a:pt x="31017" y="7981"/>
                    <a:pt x="30664" y="7712"/>
                    <a:pt x="30378" y="7359"/>
                  </a:cubicBezTo>
                  <a:cubicBezTo>
                    <a:pt x="30177" y="7208"/>
                    <a:pt x="30026" y="7074"/>
                    <a:pt x="29824" y="6872"/>
                  </a:cubicBezTo>
                  <a:lnTo>
                    <a:pt x="29337" y="6452"/>
                  </a:lnTo>
                  <a:cubicBezTo>
                    <a:pt x="28984" y="6167"/>
                    <a:pt x="28564" y="5881"/>
                    <a:pt x="28211" y="5612"/>
                  </a:cubicBezTo>
                  <a:cubicBezTo>
                    <a:pt x="27858" y="5326"/>
                    <a:pt x="27505" y="5108"/>
                    <a:pt x="27085" y="4839"/>
                  </a:cubicBezTo>
                  <a:lnTo>
                    <a:pt x="26531" y="4419"/>
                  </a:lnTo>
                  <a:cubicBezTo>
                    <a:pt x="26312" y="4352"/>
                    <a:pt x="26111" y="4201"/>
                    <a:pt x="25976" y="4066"/>
                  </a:cubicBezTo>
                  <a:lnTo>
                    <a:pt x="24783" y="3428"/>
                  </a:lnTo>
                  <a:cubicBezTo>
                    <a:pt x="24363" y="3226"/>
                    <a:pt x="23943" y="3008"/>
                    <a:pt x="23590" y="2873"/>
                  </a:cubicBezTo>
                  <a:cubicBezTo>
                    <a:pt x="22750" y="2453"/>
                    <a:pt x="21977" y="2168"/>
                    <a:pt x="21137" y="1899"/>
                  </a:cubicBezTo>
                  <a:cubicBezTo>
                    <a:pt x="19524" y="1328"/>
                    <a:pt x="17911" y="840"/>
                    <a:pt x="16382" y="572"/>
                  </a:cubicBezTo>
                  <a:cubicBezTo>
                    <a:pt x="16164" y="572"/>
                    <a:pt x="15962" y="488"/>
                    <a:pt x="15811" y="488"/>
                  </a:cubicBezTo>
                  <a:cubicBezTo>
                    <a:pt x="15610" y="488"/>
                    <a:pt x="15391" y="420"/>
                    <a:pt x="15189" y="420"/>
                  </a:cubicBezTo>
                  <a:cubicBezTo>
                    <a:pt x="14837" y="353"/>
                    <a:pt x="14484" y="286"/>
                    <a:pt x="14064" y="219"/>
                  </a:cubicBezTo>
                  <a:cubicBezTo>
                    <a:pt x="13711" y="219"/>
                    <a:pt x="13375" y="151"/>
                    <a:pt x="12955" y="151"/>
                  </a:cubicBezTo>
                  <a:cubicBezTo>
                    <a:pt x="12602" y="67"/>
                    <a:pt x="12249" y="67"/>
                    <a:pt x="11896" y="67"/>
                  </a:cubicBezTo>
                  <a:cubicBezTo>
                    <a:pt x="11543" y="67"/>
                    <a:pt x="11191" y="0"/>
                    <a:pt x="10855" y="0"/>
                  </a:cubicBezTo>
                  <a:close/>
                </a:path>
              </a:pathLst>
            </a:custGeom>
            <a:solidFill>
              <a:srgbClr val="F28A14">
                <a:alpha val="74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607401" y="1391324"/>
              <a:ext cx="5022500" cy="3830575"/>
            </a:xfrm>
            <a:custGeom>
              <a:rect b="b" l="l" r="r" t="t"/>
              <a:pathLst>
                <a:path extrusionOk="0" h="28564" w="37452">
                  <a:moveTo>
                    <a:pt x="7914" y="0"/>
                  </a:moveTo>
                  <a:cubicBezTo>
                    <a:pt x="6721" y="0"/>
                    <a:pt x="5596" y="0"/>
                    <a:pt x="4621" y="68"/>
                  </a:cubicBezTo>
                  <a:cubicBezTo>
                    <a:pt x="3714" y="152"/>
                    <a:pt x="2874" y="219"/>
                    <a:pt x="2168" y="286"/>
                  </a:cubicBezTo>
                  <a:cubicBezTo>
                    <a:pt x="773" y="488"/>
                    <a:pt x="1" y="639"/>
                    <a:pt x="1" y="639"/>
                  </a:cubicBezTo>
                  <a:cubicBezTo>
                    <a:pt x="1" y="639"/>
                    <a:pt x="773" y="488"/>
                    <a:pt x="2168" y="420"/>
                  </a:cubicBezTo>
                  <a:cubicBezTo>
                    <a:pt x="2874" y="353"/>
                    <a:pt x="3714" y="353"/>
                    <a:pt x="4621" y="353"/>
                  </a:cubicBezTo>
                  <a:cubicBezTo>
                    <a:pt x="4906" y="333"/>
                    <a:pt x="5205" y="325"/>
                    <a:pt x="5512" y="325"/>
                  </a:cubicBezTo>
                  <a:cubicBezTo>
                    <a:pt x="6254" y="325"/>
                    <a:pt x="7046" y="373"/>
                    <a:pt x="7830" y="420"/>
                  </a:cubicBezTo>
                  <a:cubicBezTo>
                    <a:pt x="8469" y="488"/>
                    <a:pt x="9090" y="488"/>
                    <a:pt x="9729" y="572"/>
                  </a:cubicBezTo>
                  <a:cubicBezTo>
                    <a:pt x="10014" y="639"/>
                    <a:pt x="10351" y="706"/>
                    <a:pt x="10703" y="706"/>
                  </a:cubicBezTo>
                  <a:cubicBezTo>
                    <a:pt x="10989" y="773"/>
                    <a:pt x="11342" y="840"/>
                    <a:pt x="11695" y="840"/>
                  </a:cubicBezTo>
                  <a:cubicBezTo>
                    <a:pt x="12031" y="908"/>
                    <a:pt x="12316" y="992"/>
                    <a:pt x="12669" y="1059"/>
                  </a:cubicBezTo>
                  <a:cubicBezTo>
                    <a:pt x="13022" y="1126"/>
                    <a:pt x="13375" y="1193"/>
                    <a:pt x="13711" y="1260"/>
                  </a:cubicBezTo>
                  <a:cubicBezTo>
                    <a:pt x="14064" y="1328"/>
                    <a:pt x="14417" y="1412"/>
                    <a:pt x="14769" y="1479"/>
                  </a:cubicBezTo>
                  <a:cubicBezTo>
                    <a:pt x="14971" y="1546"/>
                    <a:pt x="15122" y="1613"/>
                    <a:pt x="15324" y="1613"/>
                  </a:cubicBezTo>
                  <a:cubicBezTo>
                    <a:pt x="15475" y="1680"/>
                    <a:pt x="15677" y="1748"/>
                    <a:pt x="15895" y="1832"/>
                  </a:cubicBezTo>
                  <a:cubicBezTo>
                    <a:pt x="17290" y="2168"/>
                    <a:pt x="18751" y="2739"/>
                    <a:pt x="20163" y="3428"/>
                  </a:cubicBezTo>
                  <a:cubicBezTo>
                    <a:pt x="20852" y="3781"/>
                    <a:pt x="21625" y="4066"/>
                    <a:pt x="22263" y="4486"/>
                  </a:cubicBezTo>
                  <a:cubicBezTo>
                    <a:pt x="22616" y="4688"/>
                    <a:pt x="22952" y="4906"/>
                    <a:pt x="23305" y="5108"/>
                  </a:cubicBezTo>
                  <a:lnTo>
                    <a:pt x="24296" y="5814"/>
                  </a:lnTo>
                  <a:cubicBezTo>
                    <a:pt x="24498" y="5948"/>
                    <a:pt x="24632" y="6032"/>
                    <a:pt x="24851" y="6167"/>
                  </a:cubicBezTo>
                  <a:lnTo>
                    <a:pt x="25271" y="6587"/>
                  </a:lnTo>
                  <a:cubicBezTo>
                    <a:pt x="25623" y="6788"/>
                    <a:pt x="25892" y="7074"/>
                    <a:pt x="26245" y="7360"/>
                  </a:cubicBezTo>
                  <a:lnTo>
                    <a:pt x="27085" y="8200"/>
                  </a:lnTo>
                  <a:lnTo>
                    <a:pt x="27505" y="8620"/>
                  </a:lnTo>
                  <a:lnTo>
                    <a:pt x="27925" y="9040"/>
                  </a:lnTo>
                  <a:cubicBezTo>
                    <a:pt x="28211" y="9309"/>
                    <a:pt x="28497" y="9661"/>
                    <a:pt x="28698" y="9947"/>
                  </a:cubicBezTo>
                  <a:cubicBezTo>
                    <a:pt x="28833" y="10081"/>
                    <a:pt x="28984" y="10233"/>
                    <a:pt x="29118" y="10434"/>
                  </a:cubicBezTo>
                  <a:lnTo>
                    <a:pt x="29471" y="10854"/>
                  </a:lnTo>
                  <a:cubicBezTo>
                    <a:pt x="29673" y="11207"/>
                    <a:pt x="29891" y="11493"/>
                    <a:pt x="30093" y="11829"/>
                  </a:cubicBezTo>
                  <a:cubicBezTo>
                    <a:pt x="30311" y="12182"/>
                    <a:pt x="30513" y="12467"/>
                    <a:pt x="30731" y="12820"/>
                  </a:cubicBezTo>
                  <a:cubicBezTo>
                    <a:pt x="30933" y="13173"/>
                    <a:pt x="31151" y="13442"/>
                    <a:pt x="31286" y="13795"/>
                  </a:cubicBezTo>
                  <a:cubicBezTo>
                    <a:pt x="31437" y="14147"/>
                    <a:pt x="31639" y="14500"/>
                    <a:pt x="31773" y="14769"/>
                  </a:cubicBezTo>
                  <a:cubicBezTo>
                    <a:pt x="31924" y="15122"/>
                    <a:pt x="32126" y="15475"/>
                    <a:pt x="32277" y="15828"/>
                  </a:cubicBezTo>
                  <a:cubicBezTo>
                    <a:pt x="32344" y="16113"/>
                    <a:pt x="32479" y="16449"/>
                    <a:pt x="32613" y="16802"/>
                  </a:cubicBezTo>
                  <a:cubicBezTo>
                    <a:pt x="32764" y="17088"/>
                    <a:pt x="32899" y="17441"/>
                    <a:pt x="32966" y="17793"/>
                  </a:cubicBezTo>
                  <a:cubicBezTo>
                    <a:pt x="33117" y="18062"/>
                    <a:pt x="33184" y="18415"/>
                    <a:pt x="33252" y="18701"/>
                  </a:cubicBezTo>
                  <a:cubicBezTo>
                    <a:pt x="33386" y="19054"/>
                    <a:pt x="33453" y="19322"/>
                    <a:pt x="33537" y="19675"/>
                  </a:cubicBezTo>
                  <a:cubicBezTo>
                    <a:pt x="33672" y="19961"/>
                    <a:pt x="33739" y="20230"/>
                    <a:pt x="33806" y="20583"/>
                  </a:cubicBezTo>
                  <a:cubicBezTo>
                    <a:pt x="34024" y="21775"/>
                    <a:pt x="34293" y="22834"/>
                    <a:pt x="34377" y="23808"/>
                  </a:cubicBezTo>
                  <a:cubicBezTo>
                    <a:pt x="34512" y="24783"/>
                    <a:pt x="34646" y="25690"/>
                    <a:pt x="34646" y="26396"/>
                  </a:cubicBezTo>
                  <a:cubicBezTo>
                    <a:pt x="34713" y="27791"/>
                    <a:pt x="34797" y="28563"/>
                    <a:pt x="34797" y="28563"/>
                  </a:cubicBezTo>
                  <a:lnTo>
                    <a:pt x="37452" y="28563"/>
                  </a:lnTo>
                  <a:cubicBezTo>
                    <a:pt x="37452" y="28563"/>
                    <a:pt x="37385" y="27723"/>
                    <a:pt x="37234" y="26262"/>
                  </a:cubicBezTo>
                  <a:cubicBezTo>
                    <a:pt x="37166" y="25489"/>
                    <a:pt x="36965" y="24581"/>
                    <a:pt x="36814" y="23523"/>
                  </a:cubicBezTo>
                  <a:cubicBezTo>
                    <a:pt x="36679" y="22548"/>
                    <a:pt x="36326" y="21355"/>
                    <a:pt x="35973" y="20095"/>
                  </a:cubicBezTo>
                  <a:cubicBezTo>
                    <a:pt x="35906" y="19742"/>
                    <a:pt x="35839" y="19474"/>
                    <a:pt x="35705" y="19121"/>
                  </a:cubicBezTo>
                  <a:cubicBezTo>
                    <a:pt x="35637" y="18835"/>
                    <a:pt x="35486" y="18482"/>
                    <a:pt x="35352" y="18129"/>
                  </a:cubicBezTo>
                  <a:cubicBezTo>
                    <a:pt x="35285" y="17793"/>
                    <a:pt x="35133" y="17508"/>
                    <a:pt x="34999" y="17155"/>
                  </a:cubicBezTo>
                  <a:cubicBezTo>
                    <a:pt x="34864" y="16802"/>
                    <a:pt x="34713" y="16449"/>
                    <a:pt x="34579" y="16113"/>
                  </a:cubicBezTo>
                  <a:cubicBezTo>
                    <a:pt x="34444" y="15760"/>
                    <a:pt x="34293" y="15408"/>
                    <a:pt x="34092" y="15055"/>
                  </a:cubicBezTo>
                  <a:cubicBezTo>
                    <a:pt x="33957" y="14702"/>
                    <a:pt x="33739" y="14349"/>
                    <a:pt x="33537" y="14013"/>
                  </a:cubicBezTo>
                  <a:cubicBezTo>
                    <a:pt x="33386" y="13660"/>
                    <a:pt x="33184" y="13307"/>
                    <a:pt x="32966" y="12955"/>
                  </a:cubicBezTo>
                  <a:cubicBezTo>
                    <a:pt x="32831" y="12602"/>
                    <a:pt x="32546" y="12249"/>
                    <a:pt x="32344" y="11913"/>
                  </a:cubicBezTo>
                  <a:cubicBezTo>
                    <a:pt x="32126" y="11560"/>
                    <a:pt x="31857" y="11207"/>
                    <a:pt x="31639" y="10854"/>
                  </a:cubicBezTo>
                  <a:cubicBezTo>
                    <a:pt x="31353" y="10569"/>
                    <a:pt x="31084" y="10233"/>
                    <a:pt x="30866" y="9880"/>
                  </a:cubicBezTo>
                  <a:lnTo>
                    <a:pt x="30446" y="9393"/>
                  </a:lnTo>
                  <a:cubicBezTo>
                    <a:pt x="30311" y="9241"/>
                    <a:pt x="30177" y="9040"/>
                    <a:pt x="30026" y="8888"/>
                  </a:cubicBezTo>
                  <a:cubicBezTo>
                    <a:pt x="29757" y="8620"/>
                    <a:pt x="29471" y="8334"/>
                    <a:pt x="29118" y="7981"/>
                  </a:cubicBezTo>
                  <a:cubicBezTo>
                    <a:pt x="28984" y="7847"/>
                    <a:pt x="28833" y="7712"/>
                    <a:pt x="28698" y="7561"/>
                  </a:cubicBezTo>
                  <a:lnTo>
                    <a:pt x="28211" y="7074"/>
                  </a:lnTo>
                  <a:cubicBezTo>
                    <a:pt x="27858" y="6788"/>
                    <a:pt x="27572" y="6519"/>
                    <a:pt x="27236" y="6234"/>
                  </a:cubicBezTo>
                  <a:cubicBezTo>
                    <a:pt x="26884" y="5948"/>
                    <a:pt x="26531" y="5747"/>
                    <a:pt x="26178" y="5461"/>
                  </a:cubicBezTo>
                  <a:lnTo>
                    <a:pt x="25691" y="5108"/>
                  </a:lnTo>
                  <a:cubicBezTo>
                    <a:pt x="25472" y="4974"/>
                    <a:pt x="25338" y="4839"/>
                    <a:pt x="25136" y="4772"/>
                  </a:cubicBezTo>
                  <a:lnTo>
                    <a:pt x="24078" y="4066"/>
                  </a:lnTo>
                  <a:cubicBezTo>
                    <a:pt x="23658" y="3848"/>
                    <a:pt x="23305" y="3646"/>
                    <a:pt x="22952" y="3512"/>
                  </a:cubicBezTo>
                  <a:cubicBezTo>
                    <a:pt x="22196" y="3092"/>
                    <a:pt x="21423" y="2739"/>
                    <a:pt x="20650" y="2453"/>
                  </a:cubicBezTo>
                  <a:cubicBezTo>
                    <a:pt x="19104" y="1832"/>
                    <a:pt x="17643" y="1328"/>
                    <a:pt x="16097" y="992"/>
                  </a:cubicBezTo>
                  <a:cubicBezTo>
                    <a:pt x="15962" y="908"/>
                    <a:pt x="15744" y="908"/>
                    <a:pt x="15542" y="840"/>
                  </a:cubicBezTo>
                  <a:cubicBezTo>
                    <a:pt x="15391" y="840"/>
                    <a:pt x="15189" y="773"/>
                    <a:pt x="14971" y="773"/>
                  </a:cubicBezTo>
                  <a:cubicBezTo>
                    <a:pt x="14635" y="706"/>
                    <a:pt x="14282" y="639"/>
                    <a:pt x="13929" y="572"/>
                  </a:cubicBezTo>
                  <a:cubicBezTo>
                    <a:pt x="13576" y="488"/>
                    <a:pt x="13156" y="420"/>
                    <a:pt x="12804" y="353"/>
                  </a:cubicBezTo>
                  <a:cubicBezTo>
                    <a:pt x="12451" y="353"/>
                    <a:pt x="12115" y="286"/>
                    <a:pt x="11762" y="286"/>
                  </a:cubicBezTo>
                  <a:cubicBezTo>
                    <a:pt x="11476" y="219"/>
                    <a:pt x="11123" y="219"/>
                    <a:pt x="10771" y="152"/>
                  </a:cubicBezTo>
                  <a:cubicBezTo>
                    <a:pt x="10435" y="152"/>
                    <a:pt x="10082" y="68"/>
                    <a:pt x="9796" y="68"/>
                  </a:cubicBezTo>
                  <a:cubicBezTo>
                    <a:pt x="9174" y="0"/>
                    <a:pt x="8536" y="0"/>
                    <a:pt x="7914" y="0"/>
                  </a:cubicBezTo>
                  <a:close/>
                </a:path>
              </a:pathLst>
            </a:custGeom>
            <a:solidFill>
              <a:srgbClr val="FFEE5B">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607401" y="1434908"/>
              <a:ext cx="4666586" cy="3786991"/>
            </a:xfrm>
            <a:custGeom>
              <a:rect b="b" l="l" r="r" t="t"/>
              <a:pathLst>
                <a:path extrusionOk="0" h="28239" w="34798">
                  <a:moveTo>
                    <a:pt x="5512" y="0"/>
                  </a:moveTo>
                  <a:cubicBezTo>
                    <a:pt x="5205" y="0"/>
                    <a:pt x="4906" y="8"/>
                    <a:pt x="4621" y="28"/>
                  </a:cubicBezTo>
                  <a:cubicBezTo>
                    <a:pt x="3714" y="28"/>
                    <a:pt x="2874" y="28"/>
                    <a:pt x="2168" y="95"/>
                  </a:cubicBezTo>
                  <a:cubicBezTo>
                    <a:pt x="773" y="163"/>
                    <a:pt x="1" y="314"/>
                    <a:pt x="1" y="314"/>
                  </a:cubicBezTo>
                  <a:cubicBezTo>
                    <a:pt x="1" y="314"/>
                    <a:pt x="773" y="247"/>
                    <a:pt x="2168" y="247"/>
                  </a:cubicBezTo>
                  <a:lnTo>
                    <a:pt x="4621" y="247"/>
                  </a:lnTo>
                  <a:cubicBezTo>
                    <a:pt x="5596" y="314"/>
                    <a:pt x="6654" y="381"/>
                    <a:pt x="7830" y="515"/>
                  </a:cubicBezTo>
                  <a:cubicBezTo>
                    <a:pt x="8401" y="583"/>
                    <a:pt x="9023" y="667"/>
                    <a:pt x="9662" y="801"/>
                  </a:cubicBezTo>
                  <a:cubicBezTo>
                    <a:pt x="9930" y="868"/>
                    <a:pt x="10283" y="868"/>
                    <a:pt x="10569" y="935"/>
                  </a:cubicBezTo>
                  <a:cubicBezTo>
                    <a:pt x="10922" y="1003"/>
                    <a:pt x="11191" y="1087"/>
                    <a:pt x="11543" y="1154"/>
                  </a:cubicBezTo>
                  <a:cubicBezTo>
                    <a:pt x="11896" y="1221"/>
                    <a:pt x="12249" y="1288"/>
                    <a:pt x="12535" y="1355"/>
                  </a:cubicBezTo>
                  <a:cubicBezTo>
                    <a:pt x="12871" y="1507"/>
                    <a:pt x="13224" y="1574"/>
                    <a:pt x="13576" y="1641"/>
                  </a:cubicBezTo>
                  <a:cubicBezTo>
                    <a:pt x="13862" y="1708"/>
                    <a:pt x="14215" y="1843"/>
                    <a:pt x="14551" y="1927"/>
                  </a:cubicBezTo>
                  <a:cubicBezTo>
                    <a:pt x="14769" y="1994"/>
                    <a:pt x="14904" y="2061"/>
                    <a:pt x="15122" y="2128"/>
                  </a:cubicBezTo>
                  <a:cubicBezTo>
                    <a:pt x="15257" y="2128"/>
                    <a:pt x="15391" y="2196"/>
                    <a:pt x="15610" y="2263"/>
                  </a:cubicBezTo>
                  <a:cubicBezTo>
                    <a:pt x="17004" y="2767"/>
                    <a:pt x="18331" y="3389"/>
                    <a:pt x="19676" y="4094"/>
                  </a:cubicBezTo>
                  <a:cubicBezTo>
                    <a:pt x="20364" y="4447"/>
                    <a:pt x="21003" y="4783"/>
                    <a:pt x="21625" y="5203"/>
                  </a:cubicBezTo>
                  <a:cubicBezTo>
                    <a:pt x="21977" y="5422"/>
                    <a:pt x="22330" y="5623"/>
                    <a:pt x="22616" y="5842"/>
                  </a:cubicBezTo>
                  <a:lnTo>
                    <a:pt x="23523" y="6547"/>
                  </a:lnTo>
                  <a:cubicBezTo>
                    <a:pt x="23658" y="6682"/>
                    <a:pt x="23792" y="6816"/>
                    <a:pt x="23943" y="6883"/>
                  </a:cubicBezTo>
                  <a:lnTo>
                    <a:pt x="24363" y="7303"/>
                  </a:lnTo>
                  <a:lnTo>
                    <a:pt x="25203" y="8076"/>
                  </a:lnTo>
                  <a:cubicBezTo>
                    <a:pt x="25472" y="8362"/>
                    <a:pt x="25758" y="8647"/>
                    <a:pt x="25976" y="8916"/>
                  </a:cubicBezTo>
                  <a:lnTo>
                    <a:pt x="26396" y="9336"/>
                  </a:lnTo>
                  <a:cubicBezTo>
                    <a:pt x="26531" y="9488"/>
                    <a:pt x="26598" y="9622"/>
                    <a:pt x="26732" y="9756"/>
                  </a:cubicBezTo>
                  <a:cubicBezTo>
                    <a:pt x="26951" y="10042"/>
                    <a:pt x="27152" y="10328"/>
                    <a:pt x="27438" y="10596"/>
                  </a:cubicBezTo>
                  <a:cubicBezTo>
                    <a:pt x="27505" y="10748"/>
                    <a:pt x="27656" y="10949"/>
                    <a:pt x="27724" y="11084"/>
                  </a:cubicBezTo>
                  <a:lnTo>
                    <a:pt x="27993" y="11504"/>
                  </a:lnTo>
                  <a:cubicBezTo>
                    <a:pt x="28211" y="11857"/>
                    <a:pt x="28413" y="12142"/>
                    <a:pt x="28631" y="12428"/>
                  </a:cubicBezTo>
                  <a:cubicBezTo>
                    <a:pt x="28765" y="12764"/>
                    <a:pt x="28984" y="13050"/>
                    <a:pt x="29118" y="13402"/>
                  </a:cubicBezTo>
                  <a:cubicBezTo>
                    <a:pt x="29253" y="13688"/>
                    <a:pt x="29471" y="14024"/>
                    <a:pt x="29605" y="14310"/>
                  </a:cubicBezTo>
                  <a:cubicBezTo>
                    <a:pt x="29757" y="14663"/>
                    <a:pt x="29891" y="14948"/>
                    <a:pt x="30026" y="15284"/>
                  </a:cubicBezTo>
                  <a:cubicBezTo>
                    <a:pt x="30093" y="15570"/>
                    <a:pt x="30244" y="15923"/>
                    <a:pt x="30378" y="16208"/>
                  </a:cubicBezTo>
                  <a:cubicBezTo>
                    <a:pt x="30446" y="16544"/>
                    <a:pt x="30597" y="16830"/>
                    <a:pt x="30664" y="17183"/>
                  </a:cubicBezTo>
                  <a:cubicBezTo>
                    <a:pt x="30798" y="17468"/>
                    <a:pt x="30866" y="17737"/>
                    <a:pt x="30933" y="18090"/>
                  </a:cubicBezTo>
                  <a:cubicBezTo>
                    <a:pt x="31084" y="18376"/>
                    <a:pt x="31151" y="18645"/>
                    <a:pt x="31218" y="18997"/>
                  </a:cubicBezTo>
                  <a:cubicBezTo>
                    <a:pt x="31286" y="19283"/>
                    <a:pt x="31353" y="19569"/>
                    <a:pt x="31437" y="19838"/>
                  </a:cubicBezTo>
                  <a:cubicBezTo>
                    <a:pt x="31437" y="20123"/>
                    <a:pt x="31571" y="20409"/>
                    <a:pt x="31571" y="20678"/>
                  </a:cubicBezTo>
                  <a:cubicBezTo>
                    <a:pt x="31706" y="21803"/>
                    <a:pt x="31924" y="22845"/>
                    <a:pt x="31991" y="23769"/>
                  </a:cubicBezTo>
                  <a:cubicBezTo>
                    <a:pt x="32059" y="24676"/>
                    <a:pt x="32126" y="25517"/>
                    <a:pt x="32059" y="26138"/>
                  </a:cubicBezTo>
                  <a:cubicBezTo>
                    <a:pt x="32126" y="27550"/>
                    <a:pt x="32126" y="28238"/>
                    <a:pt x="32126" y="28238"/>
                  </a:cubicBezTo>
                  <a:lnTo>
                    <a:pt x="34797" y="28238"/>
                  </a:lnTo>
                  <a:cubicBezTo>
                    <a:pt x="34797" y="28238"/>
                    <a:pt x="34713" y="27466"/>
                    <a:pt x="34646" y="26071"/>
                  </a:cubicBezTo>
                  <a:cubicBezTo>
                    <a:pt x="34646" y="25365"/>
                    <a:pt x="34512" y="24458"/>
                    <a:pt x="34377" y="23483"/>
                  </a:cubicBezTo>
                  <a:cubicBezTo>
                    <a:pt x="34293" y="22509"/>
                    <a:pt x="34024" y="21450"/>
                    <a:pt x="33806" y="20258"/>
                  </a:cubicBezTo>
                  <a:cubicBezTo>
                    <a:pt x="33739" y="19905"/>
                    <a:pt x="33672" y="19636"/>
                    <a:pt x="33537" y="19350"/>
                  </a:cubicBezTo>
                  <a:cubicBezTo>
                    <a:pt x="33453" y="18997"/>
                    <a:pt x="33386" y="18729"/>
                    <a:pt x="33252" y="18376"/>
                  </a:cubicBezTo>
                  <a:cubicBezTo>
                    <a:pt x="33184" y="18090"/>
                    <a:pt x="33117" y="17737"/>
                    <a:pt x="32966" y="17468"/>
                  </a:cubicBezTo>
                  <a:cubicBezTo>
                    <a:pt x="32899" y="17116"/>
                    <a:pt x="32764" y="16763"/>
                    <a:pt x="32613" y="16477"/>
                  </a:cubicBezTo>
                  <a:cubicBezTo>
                    <a:pt x="32479" y="16124"/>
                    <a:pt x="32344" y="15788"/>
                    <a:pt x="32277" y="15503"/>
                  </a:cubicBezTo>
                  <a:cubicBezTo>
                    <a:pt x="32126" y="15150"/>
                    <a:pt x="31924" y="14797"/>
                    <a:pt x="31773" y="14444"/>
                  </a:cubicBezTo>
                  <a:cubicBezTo>
                    <a:pt x="31639" y="14175"/>
                    <a:pt x="31437" y="13822"/>
                    <a:pt x="31286" y="13470"/>
                  </a:cubicBezTo>
                  <a:cubicBezTo>
                    <a:pt x="31151" y="13117"/>
                    <a:pt x="30933" y="12848"/>
                    <a:pt x="30731" y="12495"/>
                  </a:cubicBezTo>
                  <a:cubicBezTo>
                    <a:pt x="30513" y="12142"/>
                    <a:pt x="30311" y="11857"/>
                    <a:pt x="30093" y="11504"/>
                  </a:cubicBezTo>
                  <a:cubicBezTo>
                    <a:pt x="29891" y="11168"/>
                    <a:pt x="29673" y="10882"/>
                    <a:pt x="29471" y="10529"/>
                  </a:cubicBezTo>
                  <a:lnTo>
                    <a:pt x="29118" y="10109"/>
                  </a:lnTo>
                  <a:cubicBezTo>
                    <a:pt x="28984" y="9908"/>
                    <a:pt x="28833" y="9756"/>
                    <a:pt x="28698" y="9622"/>
                  </a:cubicBezTo>
                  <a:cubicBezTo>
                    <a:pt x="28497" y="9336"/>
                    <a:pt x="28211" y="8984"/>
                    <a:pt x="27925" y="8715"/>
                  </a:cubicBezTo>
                  <a:lnTo>
                    <a:pt x="27505" y="8295"/>
                  </a:lnTo>
                  <a:lnTo>
                    <a:pt x="27085" y="7875"/>
                  </a:lnTo>
                  <a:lnTo>
                    <a:pt x="26245" y="7035"/>
                  </a:lnTo>
                  <a:cubicBezTo>
                    <a:pt x="25892" y="6749"/>
                    <a:pt x="25623" y="6463"/>
                    <a:pt x="25271" y="6262"/>
                  </a:cubicBezTo>
                  <a:lnTo>
                    <a:pt x="24851" y="5842"/>
                  </a:lnTo>
                  <a:cubicBezTo>
                    <a:pt x="24632" y="5707"/>
                    <a:pt x="24498" y="5623"/>
                    <a:pt x="24296" y="5489"/>
                  </a:cubicBezTo>
                  <a:lnTo>
                    <a:pt x="23305" y="4783"/>
                  </a:lnTo>
                  <a:cubicBezTo>
                    <a:pt x="22952" y="4581"/>
                    <a:pt x="22616" y="4363"/>
                    <a:pt x="22263" y="4161"/>
                  </a:cubicBezTo>
                  <a:cubicBezTo>
                    <a:pt x="21625" y="3741"/>
                    <a:pt x="20852" y="3456"/>
                    <a:pt x="20163" y="3103"/>
                  </a:cubicBezTo>
                  <a:cubicBezTo>
                    <a:pt x="18751" y="2414"/>
                    <a:pt x="17290" y="1843"/>
                    <a:pt x="15895" y="1507"/>
                  </a:cubicBezTo>
                  <a:cubicBezTo>
                    <a:pt x="15677" y="1423"/>
                    <a:pt x="15475" y="1355"/>
                    <a:pt x="15324" y="1288"/>
                  </a:cubicBezTo>
                  <a:cubicBezTo>
                    <a:pt x="15122" y="1288"/>
                    <a:pt x="14971" y="1221"/>
                    <a:pt x="14769" y="1154"/>
                  </a:cubicBezTo>
                  <a:cubicBezTo>
                    <a:pt x="14417" y="1087"/>
                    <a:pt x="14064" y="1003"/>
                    <a:pt x="13711" y="935"/>
                  </a:cubicBezTo>
                  <a:cubicBezTo>
                    <a:pt x="13375" y="868"/>
                    <a:pt x="13022" y="801"/>
                    <a:pt x="12669" y="734"/>
                  </a:cubicBezTo>
                  <a:cubicBezTo>
                    <a:pt x="12316" y="667"/>
                    <a:pt x="12031" y="583"/>
                    <a:pt x="11695" y="515"/>
                  </a:cubicBezTo>
                  <a:cubicBezTo>
                    <a:pt x="11342" y="515"/>
                    <a:pt x="10989" y="448"/>
                    <a:pt x="10703" y="381"/>
                  </a:cubicBezTo>
                  <a:cubicBezTo>
                    <a:pt x="10351" y="381"/>
                    <a:pt x="10014" y="314"/>
                    <a:pt x="9729" y="247"/>
                  </a:cubicBezTo>
                  <a:cubicBezTo>
                    <a:pt x="9090" y="163"/>
                    <a:pt x="8469" y="163"/>
                    <a:pt x="7830" y="95"/>
                  </a:cubicBezTo>
                  <a:cubicBezTo>
                    <a:pt x="7046" y="48"/>
                    <a:pt x="6254" y="0"/>
                    <a:pt x="5512" y="0"/>
                  </a:cubicBezTo>
                  <a:close/>
                </a:path>
              </a:pathLst>
            </a:custGeom>
            <a:solidFill>
              <a:srgbClr val="67B86A">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607401" y="1467897"/>
              <a:ext cx="4308257" cy="3754001"/>
            </a:xfrm>
            <a:custGeom>
              <a:rect b="b" l="l" r="r" t="t"/>
              <a:pathLst>
                <a:path extrusionOk="0" h="27993" w="32126">
                  <a:moveTo>
                    <a:pt x="2168" y="1"/>
                  </a:moveTo>
                  <a:cubicBezTo>
                    <a:pt x="773" y="1"/>
                    <a:pt x="1" y="68"/>
                    <a:pt x="1" y="68"/>
                  </a:cubicBezTo>
                  <a:cubicBezTo>
                    <a:pt x="1" y="68"/>
                    <a:pt x="344" y="38"/>
                    <a:pt x="986" y="38"/>
                  </a:cubicBezTo>
                  <a:cubicBezTo>
                    <a:pt x="1307" y="38"/>
                    <a:pt x="1703" y="45"/>
                    <a:pt x="2168" y="68"/>
                  </a:cubicBezTo>
                  <a:cubicBezTo>
                    <a:pt x="2874" y="135"/>
                    <a:pt x="3714" y="135"/>
                    <a:pt x="4621" y="269"/>
                  </a:cubicBezTo>
                  <a:cubicBezTo>
                    <a:pt x="5596" y="337"/>
                    <a:pt x="6654" y="488"/>
                    <a:pt x="7763" y="689"/>
                  </a:cubicBezTo>
                  <a:cubicBezTo>
                    <a:pt x="8401" y="841"/>
                    <a:pt x="8956" y="908"/>
                    <a:pt x="9594" y="1042"/>
                  </a:cubicBezTo>
                  <a:cubicBezTo>
                    <a:pt x="9863" y="1109"/>
                    <a:pt x="10149" y="1177"/>
                    <a:pt x="10502" y="1261"/>
                  </a:cubicBezTo>
                  <a:cubicBezTo>
                    <a:pt x="10771" y="1328"/>
                    <a:pt x="11123" y="1462"/>
                    <a:pt x="11409" y="1530"/>
                  </a:cubicBezTo>
                  <a:cubicBezTo>
                    <a:pt x="11762" y="1597"/>
                    <a:pt x="12115" y="1681"/>
                    <a:pt x="12384" y="1815"/>
                  </a:cubicBezTo>
                  <a:cubicBezTo>
                    <a:pt x="12736" y="1882"/>
                    <a:pt x="13022" y="2017"/>
                    <a:pt x="13375" y="2101"/>
                  </a:cubicBezTo>
                  <a:cubicBezTo>
                    <a:pt x="13711" y="2235"/>
                    <a:pt x="13997" y="2370"/>
                    <a:pt x="14349" y="2437"/>
                  </a:cubicBezTo>
                  <a:cubicBezTo>
                    <a:pt x="14484" y="2521"/>
                    <a:pt x="14702" y="2588"/>
                    <a:pt x="14837" y="2655"/>
                  </a:cubicBezTo>
                  <a:cubicBezTo>
                    <a:pt x="15055" y="2722"/>
                    <a:pt x="15189" y="2790"/>
                    <a:pt x="15324" y="2857"/>
                  </a:cubicBezTo>
                  <a:cubicBezTo>
                    <a:pt x="16651" y="3361"/>
                    <a:pt x="17911" y="4050"/>
                    <a:pt x="19172" y="4823"/>
                  </a:cubicBezTo>
                  <a:cubicBezTo>
                    <a:pt x="19810" y="5176"/>
                    <a:pt x="20432" y="5596"/>
                    <a:pt x="21003" y="6016"/>
                  </a:cubicBezTo>
                  <a:cubicBezTo>
                    <a:pt x="21272" y="6217"/>
                    <a:pt x="21625" y="6436"/>
                    <a:pt x="21910" y="6637"/>
                  </a:cubicBezTo>
                  <a:lnTo>
                    <a:pt x="22683" y="7410"/>
                  </a:lnTo>
                  <a:cubicBezTo>
                    <a:pt x="22818" y="7477"/>
                    <a:pt x="22952" y="7629"/>
                    <a:pt x="23103" y="7763"/>
                  </a:cubicBezTo>
                  <a:lnTo>
                    <a:pt x="23456" y="8116"/>
                  </a:lnTo>
                  <a:lnTo>
                    <a:pt x="24212" y="8889"/>
                  </a:lnTo>
                  <a:cubicBezTo>
                    <a:pt x="24431" y="9158"/>
                    <a:pt x="24632" y="9443"/>
                    <a:pt x="24851" y="9729"/>
                  </a:cubicBezTo>
                  <a:lnTo>
                    <a:pt x="25203" y="10149"/>
                  </a:lnTo>
                  <a:cubicBezTo>
                    <a:pt x="25338" y="10283"/>
                    <a:pt x="25405" y="10418"/>
                    <a:pt x="25556" y="10569"/>
                  </a:cubicBezTo>
                  <a:cubicBezTo>
                    <a:pt x="25691" y="10838"/>
                    <a:pt x="25892" y="11123"/>
                    <a:pt x="26111" y="11409"/>
                  </a:cubicBezTo>
                  <a:cubicBezTo>
                    <a:pt x="26178" y="11543"/>
                    <a:pt x="26312" y="11678"/>
                    <a:pt x="26396" y="11829"/>
                  </a:cubicBezTo>
                  <a:lnTo>
                    <a:pt x="26598" y="12249"/>
                  </a:lnTo>
                  <a:cubicBezTo>
                    <a:pt x="26816" y="12602"/>
                    <a:pt x="26951" y="12871"/>
                    <a:pt x="27085" y="13156"/>
                  </a:cubicBezTo>
                  <a:cubicBezTo>
                    <a:pt x="27236" y="13442"/>
                    <a:pt x="27371" y="13711"/>
                    <a:pt x="27505" y="14064"/>
                  </a:cubicBezTo>
                  <a:cubicBezTo>
                    <a:pt x="27656" y="14349"/>
                    <a:pt x="27791" y="14618"/>
                    <a:pt x="27925" y="14904"/>
                  </a:cubicBezTo>
                  <a:cubicBezTo>
                    <a:pt x="27993" y="15257"/>
                    <a:pt x="28144" y="15542"/>
                    <a:pt x="28211" y="15811"/>
                  </a:cubicBezTo>
                  <a:cubicBezTo>
                    <a:pt x="28278" y="16164"/>
                    <a:pt x="28413" y="16450"/>
                    <a:pt x="28497" y="16718"/>
                  </a:cubicBezTo>
                  <a:cubicBezTo>
                    <a:pt x="28564" y="17004"/>
                    <a:pt x="28631" y="17290"/>
                    <a:pt x="28698" y="17558"/>
                  </a:cubicBezTo>
                  <a:cubicBezTo>
                    <a:pt x="28765" y="17911"/>
                    <a:pt x="28917" y="18197"/>
                    <a:pt x="28984" y="18483"/>
                  </a:cubicBezTo>
                  <a:cubicBezTo>
                    <a:pt x="28984" y="18751"/>
                    <a:pt x="29051" y="19037"/>
                    <a:pt x="29118" y="19323"/>
                  </a:cubicBezTo>
                  <a:cubicBezTo>
                    <a:pt x="29118" y="19592"/>
                    <a:pt x="29185" y="19877"/>
                    <a:pt x="29253" y="20163"/>
                  </a:cubicBezTo>
                  <a:cubicBezTo>
                    <a:pt x="29253" y="20364"/>
                    <a:pt x="29337" y="20650"/>
                    <a:pt x="29337" y="20919"/>
                  </a:cubicBezTo>
                  <a:cubicBezTo>
                    <a:pt x="29404" y="21977"/>
                    <a:pt x="29538" y="22952"/>
                    <a:pt x="29538" y="23792"/>
                  </a:cubicBezTo>
                  <a:cubicBezTo>
                    <a:pt x="29538" y="24699"/>
                    <a:pt x="29605" y="25405"/>
                    <a:pt x="29538" y="26043"/>
                  </a:cubicBezTo>
                  <a:cubicBezTo>
                    <a:pt x="29471" y="27304"/>
                    <a:pt x="29404" y="27992"/>
                    <a:pt x="29404" y="27992"/>
                  </a:cubicBezTo>
                  <a:lnTo>
                    <a:pt x="32126" y="27992"/>
                  </a:lnTo>
                  <a:cubicBezTo>
                    <a:pt x="32126" y="27992"/>
                    <a:pt x="32126" y="27304"/>
                    <a:pt x="32059" y="25892"/>
                  </a:cubicBezTo>
                  <a:cubicBezTo>
                    <a:pt x="32126" y="25271"/>
                    <a:pt x="32059" y="24430"/>
                    <a:pt x="31991" y="23523"/>
                  </a:cubicBezTo>
                  <a:cubicBezTo>
                    <a:pt x="31924" y="22599"/>
                    <a:pt x="31706" y="21557"/>
                    <a:pt x="31571" y="20432"/>
                  </a:cubicBezTo>
                  <a:cubicBezTo>
                    <a:pt x="31571" y="20163"/>
                    <a:pt x="31437" y="19877"/>
                    <a:pt x="31437" y="19592"/>
                  </a:cubicBezTo>
                  <a:cubicBezTo>
                    <a:pt x="31353" y="19323"/>
                    <a:pt x="31286" y="19037"/>
                    <a:pt x="31218" y="18751"/>
                  </a:cubicBezTo>
                  <a:cubicBezTo>
                    <a:pt x="31151" y="18399"/>
                    <a:pt x="31084" y="18130"/>
                    <a:pt x="30933" y="17844"/>
                  </a:cubicBezTo>
                  <a:cubicBezTo>
                    <a:pt x="30866" y="17491"/>
                    <a:pt x="30798" y="17222"/>
                    <a:pt x="30664" y="16937"/>
                  </a:cubicBezTo>
                  <a:cubicBezTo>
                    <a:pt x="30597" y="16584"/>
                    <a:pt x="30446" y="16298"/>
                    <a:pt x="30378" y="15962"/>
                  </a:cubicBezTo>
                  <a:cubicBezTo>
                    <a:pt x="30244" y="15677"/>
                    <a:pt x="30093" y="15324"/>
                    <a:pt x="30026" y="15038"/>
                  </a:cubicBezTo>
                  <a:cubicBezTo>
                    <a:pt x="29891" y="14702"/>
                    <a:pt x="29757" y="14417"/>
                    <a:pt x="29605" y="14064"/>
                  </a:cubicBezTo>
                  <a:cubicBezTo>
                    <a:pt x="29471" y="13778"/>
                    <a:pt x="29253" y="13442"/>
                    <a:pt x="29118" y="13156"/>
                  </a:cubicBezTo>
                  <a:cubicBezTo>
                    <a:pt x="28984" y="12804"/>
                    <a:pt x="28765" y="12518"/>
                    <a:pt x="28631" y="12182"/>
                  </a:cubicBezTo>
                  <a:cubicBezTo>
                    <a:pt x="28413" y="11896"/>
                    <a:pt x="28211" y="11611"/>
                    <a:pt x="27993" y="11258"/>
                  </a:cubicBezTo>
                  <a:lnTo>
                    <a:pt x="27724" y="10838"/>
                  </a:lnTo>
                  <a:cubicBezTo>
                    <a:pt x="27656" y="10703"/>
                    <a:pt x="27505" y="10502"/>
                    <a:pt x="27438" y="10350"/>
                  </a:cubicBezTo>
                  <a:cubicBezTo>
                    <a:pt x="27152" y="10082"/>
                    <a:pt x="26951" y="9796"/>
                    <a:pt x="26732" y="9510"/>
                  </a:cubicBezTo>
                  <a:cubicBezTo>
                    <a:pt x="26598" y="9376"/>
                    <a:pt x="26531" y="9242"/>
                    <a:pt x="26396" y="9090"/>
                  </a:cubicBezTo>
                  <a:lnTo>
                    <a:pt x="25976" y="8670"/>
                  </a:lnTo>
                  <a:cubicBezTo>
                    <a:pt x="25758" y="8401"/>
                    <a:pt x="25472" y="8116"/>
                    <a:pt x="25203" y="7830"/>
                  </a:cubicBezTo>
                  <a:lnTo>
                    <a:pt x="24363" y="7057"/>
                  </a:lnTo>
                  <a:lnTo>
                    <a:pt x="23943" y="6637"/>
                  </a:lnTo>
                  <a:cubicBezTo>
                    <a:pt x="23792" y="6570"/>
                    <a:pt x="23658" y="6436"/>
                    <a:pt x="23523" y="6301"/>
                  </a:cubicBezTo>
                  <a:lnTo>
                    <a:pt x="22616" y="5596"/>
                  </a:lnTo>
                  <a:cubicBezTo>
                    <a:pt x="22330" y="5377"/>
                    <a:pt x="21977" y="5176"/>
                    <a:pt x="21625" y="4957"/>
                  </a:cubicBezTo>
                  <a:cubicBezTo>
                    <a:pt x="21003" y="4537"/>
                    <a:pt x="20364" y="4201"/>
                    <a:pt x="19676" y="3848"/>
                  </a:cubicBezTo>
                  <a:cubicBezTo>
                    <a:pt x="18331" y="3143"/>
                    <a:pt x="17004" y="2521"/>
                    <a:pt x="15610" y="2017"/>
                  </a:cubicBezTo>
                  <a:cubicBezTo>
                    <a:pt x="15391" y="1950"/>
                    <a:pt x="15257" y="1882"/>
                    <a:pt x="15122" y="1882"/>
                  </a:cubicBezTo>
                  <a:cubicBezTo>
                    <a:pt x="14904" y="1815"/>
                    <a:pt x="14769" y="1748"/>
                    <a:pt x="14551" y="1681"/>
                  </a:cubicBezTo>
                  <a:cubicBezTo>
                    <a:pt x="14215" y="1597"/>
                    <a:pt x="13862" y="1462"/>
                    <a:pt x="13576" y="1395"/>
                  </a:cubicBezTo>
                  <a:cubicBezTo>
                    <a:pt x="13224" y="1328"/>
                    <a:pt x="12871" y="1261"/>
                    <a:pt x="12535" y="1109"/>
                  </a:cubicBezTo>
                  <a:cubicBezTo>
                    <a:pt x="12249" y="1042"/>
                    <a:pt x="11896" y="975"/>
                    <a:pt x="11543" y="908"/>
                  </a:cubicBezTo>
                  <a:cubicBezTo>
                    <a:pt x="11191" y="841"/>
                    <a:pt x="10922" y="757"/>
                    <a:pt x="10569" y="689"/>
                  </a:cubicBezTo>
                  <a:cubicBezTo>
                    <a:pt x="10283" y="622"/>
                    <a:pt x="9930" y="622"/>
                    <a:pt x="9662" y="555"/>
                  </a:cubicBezTo>
                  <a:cubicBezTo>
                    <a:pt x="9023" y="421"/>
                    <a:pt x="8401" y="337"/>
                    <a:pt x="7830" y="269"/>
                  </a:cubicBezTo>
                  <a:cubicBezTo>
                    <a:pt x="6654" y="135"/>
                    <a:pt x="5596" y="68"/>
                    <a:pt x="4621" y="1"/>
                  </a:cubicBezTo>
                  <a:close/>
                </a:path>
              </a:pathLst>
            </a:custGeom>
            <a:solidFill>
              <a:srgbClr val="5EC2D7">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607401" y="1472859"/>
              <a:ext cx="3970313" cy="3749039"/>
            </a:xfrm>
            <a:custGeom>
              <a:rect b="b" l="l" r="r" t="t"/>
              <a:pathLst>
                <a:path extrusionOk="0" h="27956" w="29606">
                  <a:moveTo>
                    <a:pt x="986" y="1"/>
                  </a:moveTo>
                  <a:cubicBezTo>
                    <a:pt x="344" y="1"/>
                    <a:pt x="1" y="31"/>
                    <a:pt x="1" y="31"/>
                  </a:cubicBezTo>
                  <a:cubicBezTo>
                    <a:pt x="1" y="31"/>
                    <a:pt x="841" y="31"/>
                    <a:pt x="2168" y="165"/>
                  </a:cubicBezTo>
                  <a:cubicBezTo>
                    <a:pt x="2874" y="232"/>
                    <a:pt x="3714" y="300"/>
                    <a:pt x="4621" y="451"/>
                  </a:cubicBezTo>
                  <a:cubicBezTo>
                    <a:pt x="5596" y="585"/>
                    <a:pt x="6654" y="804"/>
                    <a:pt x="7763" y="1072"/>
                  </a:cubicBezTo>
                  <a:cubicBezTo>
                    <a:pt x="8334" y="1224"/>
                    <a:pt x="8889" y="1358"/>
                    <a:pt x="9510" y="1493"/>
                  </a:cubicBezTo>
                  <a:cubicBezTo>
                    <a:pt x="9796" y="1644"/>
                    <a:pt x="10082" y="1711"/>
                    <a:pt x="10435" y="1778"/>
                  </a:cubicBezTo>
                  <a:cubicBezTo>
                    <a:pt x="10703" y="1913"/>
                    <a:pt x="10989" y="1980"/>
                    <a:pt x="11342" y="2131"/>
                  </a:cubicBezTo>
                  <a:cubicBezTo>
                    <a:pt x="11611" y="2198"/>
                    <a:pt x="11963" y="2333"/>
                    <a:pt x="12249" y="2400"/>
                  </a:cubicBezTo>
                  <a:cubicBezTo>
                    <a:pt x="12602" y="2551"/>
                    <a:pt x="12871" y="2685"/>
                    <a:pt x="13224" y="2753"/>
                  </a:cubicBezTo>
                  <a:cubicBezTo>
                    <a:pt x="13509" y="2904"/>
                    <a:pt x="13862" y="3038"/>
                    <a:pt x="14131" y="3173"/>
                  </a:cubicBezTo>
                  <a:cubicBezTo>
                    <a:pt x="14282" y="3240"/>
                    <a:pt x="14484" y="3324"/>
                    <a:pt x="14635" y="3391"/>
                  </a:cubicBezTo>
                  <a:cubicBezTo>
                    <a:pt x="14769" y="3458"/>
                    <a:pt x="14904" y="3526"/>
                    <a:pt x="15055" y="3593"/>
                  </a:cubicBezTo>
                  <a:cubicBezTo>
                    <a:pt x="16382" y="4231"/>
                    <a:pt x="17575" y="4920"/>
                    <a:pt x="18684" y="5760"/>
                  </a:cubicBezTo>
                  <a:cubicBezTo>
                    <a:pt x="19256" y="6180"/>
                    <a:pt x="19877" y="6533"/>
                    <a:pt x="20364" y="7020"/>
                  </a:cubicBezTo>
                  <a:cubicBezTo>
                    <a:pt x="20650" y="7239"/>
                    <a:pt x="20936" y="7440"/>
                    <a:pt x="21137" y="7726"/>
                  </a:cubicBezTo>
                  <a:lnTo>
                    <a:pt x="21910" y="8432"/>
                  </a:lnTo>
                  <a:cubicBezTo>
                    <a:pt x="21977" y="8566"/>
                    <a:pt x="22112" y="8633"/>
                    <a:pt x="22263" y="8785"/>
                  </a:cubicBezTo>
                  <a:lnTo>
                    <a:pt x="22532" y="9205"/>
                  </a:lnTo>
                  <a:lnTo>
                    <a:pt x="23238" y="9961"/>
                  </a:lnTo>
                  <a:cubicBezTo>
                    <a:pt x="23372" y="10179"/>
                    <a:pt x="23590" y="10465"/>
                    <a:pt x="23792" y="10734"/>
                  </a:cubicBezTo>
                  <a:lnTo>
                    <a:pt x="24078" y="11154"/>
                  </a:lnTo>
                  <a:cubicBezTo>
                    <a:pt x="24145" y="11305"/>
                    <a:pt x="24212" y="11439"/>
                    <a:pt x="24296" y="11574"/>
                  </a:cubicBezTo>
                  <a:cubicBezTo>
                    <a:pt x="24498" y="11859"/>
                    <a:pt x="24632" y="12145"/>
                    <a:pt x="24783" y="12347"/>
                  </a:cubicBezTo>
                  <a:cubicBezTo>
                    <a:pt x="24851" y="12481"/>
                    <a:pt x="24918" y="12632"/>
                    <a:pt x="24985" y="12767"/>
                  </a:cubicBezTo>
                  <a:lnTo>
                    <a:pt x="25203" y="13187"/>
                  </a:lnTo>
                  <a:cubicBezTo>
                    <a:pt x="25338" y="13472"/>
                    <a:pt x="25472" y="13741"/>
                    <a:pt x="25623" y="14027"/>
                  </a:cubicBezTo>
                  <a:cubicBezTo>
                    <a:pt x="25691" y="14312"/>
                    <a:pt x="25825" y="14665"/>
                    <a:pt x="25892" y="14934"/>
                  </a:cubicBezTo>
                  <a:cubicBezTo>
                    <a:pt x="25976" y="15220"/>
                    <a:pt x="26111" y="15421"/>
                    <a:pt x="26178" y="15774"/>
                  </a:cubicBezTo>
                  <a:cubicBezTo>
                    <a:pt x="26245" y="16060"/>
                    <a:pt x="26312" y="16345"/>
                    <a:pt x="26464" y="16614"/>
                  </a:cubicBezTo>
                  <a:cubicBezTo>
                    <a:pt x="26464" y="16900"/>
                    <a:pt x="26598" y="17101"/>
                    <a:pt x="26665" y="17387"/>
                  </a:cubicBezTo>
                  <a:cubicBezTo>
                    <a:pt x="26665" y="17673"/>
                    <a:pt x="26732" y="17942"/>
                    <a:pt x="26816" y="18227"/>
                  </a:cubicBezTo>
                  <a:cubicBezTo>
                    <a:pt x="26816" y="18513"/>
                    <a:pt x="26884" y="18782"/>
                    <a:pt x="26951" y="19067"/>
                  </a:cubicBezTo>
                  <a:cubicBezTo>
                    <a:pt x="26951" y="19286"/>
                    <a:pt x="26951" y="19555"/>
                    <a:pt x="27018" y="19840"/>
                  </a:cubicBezTo>
                  <a:cubicBezTo>
                    <a:pt x="27018" y="20126"/>
                    <a:pt x="27018" y="20327"/>
                    <a:pt x="27085" y="20613"/>
                  </a:cubicBezTo>
                  <a:cubicBezTo>
                    <a:pt x="27085" y="20882"/>
                    <a:pt x="27152" y="21100"/>
                    <a:pt x="27152" y="21386"/>
                  </a:cubicBezTo>
                  <a:cubicBezTo>
                    <a:pt x="27152" y="22360"/>
                    <a:pt x="27152" y="23200"/>
                    <a:pt x="27085" y="24041"/>
                  </a:cubicBezTo>
                  <a:cubicBezTo>
                    <a:pt x="27085" y="24881"/>
                    <a:pt x="27018" y="25586"/>
                    <a:pt x="26951" y="26141"/>
                  </a:cubicBezTo>
                  <a:cubicBezTo>
                    <a:pt x="26816" y="27334"/>
                    <a:pt x="26732" y="27955"/>
                    <a:pt x="26732" y="27955"/>
                  </a:cubicBezTo>
                  <a:lnTo>
                    <a:pt x="29404" y="27955"/>
                  </a:lnTo>
                  <a:cubicBezTo>
                    <a:pt x="29404" y="27955"/>
                    <a:pt x="29471" y="27267"/>
                    <a:pt x="29538" y="26006"/>
                  </a:cubicBezTo>
                  <a:cubicBezTo>
                    <a:pt x="29605" y="25368"/>
                    <a:pt x="29538" y="24662"/>
                    <a:pt x="29538" y="23755"/>
                  </a:cubicBezTo>
                  <a:cubicBezTo>
                    <a:pt x="29538" y="22915"/>
                    <a:pt x="29404" y="21940"/>
                    <a:pt x="29337" y="20882"/>
                  </a:cubicBezTo>
                  <a:cubicBezTo>
                    <a:pt x="29337" y="20613"/>
                    <a:pt x="29253" y="20327"/>
                    <a:pt x="29253" y="20126"/>
                  </a:cubicBezTo>
                  <a:cubicBezTo>
                    <a:pt x="29185" y="19840"/>
                    <a:pt x="29118" y="19555"/>
                    <a:pt x="29118" y="19286"/>
                  </a:cubicBezTo>
                  <a:cubicBezTo>
                    <a:pt x="29051" y="19000"/>
                    <a:pt x="28984" y="18714"/>
                    <a:pt x="28984" y="18446"/>
                  </a:cubicBezTo>
                  <a:cubicBezTo>
                    <a:pt x="28917" y="18160"/>
                    <a:pt x="28765" y="17874"/>
                    <a:pt x="28698" y="17521"/>
                  </a:cubicBezTo>
                  <a:cubicBezTo>
                    <a:pt x="28631" y="17253"/>
                    <a:pt x="28564" y="16967"/>
                    <a:pt x="28497" y="16681"/>
                  </a:cubicBezTo>
                  <a:cubicBezTo>
                    <a:pt x="28413" y="16413"/>
                    <a:pt x="28278" y="16127"/>
                    <a:pt x="28211" y="15774"/>
                  </a:cubicBezTo>
                  <a:cubicBezTo>
                    <a:pt x="28144" y="15505"/>
                    <a:pt x="27993" y="15220"/>
                    <a:pt x="27925" y="14867"/>
                  </a:cubicBezTo>
                  <a:cubicBezTo>
                    <a:pt x="27791" y="14581"/>
                    <a:pt x="27656" y="14312"/>
                    <a:pt x="27505" y="14027"/>
                  </a:cubicBezTo>
                  <a:cubicBezTo>
                    <a:pt x="27371" y="13674"/>
                    <a:pt x="27236" y="13405"/>
                    <a:pt x="27085" y="13119"/>
                  </a:cubicBezTo>
                  <a:cubicBezTo>
                    <a:pt x="26951" y="12834"/>
                    <a:pt x="26816" y="12565"/>
                    <a:pt x="26598" y="12212"/>
                  </a:cubicBezTo>
                  <a:lnTo>
                    <a:pt x="26396" y="11792"/>
                  </a:lnTo>
                  <a:cubicBezTo>
                    <a:pt x="26312" y="11641"/>
                    <a:pt x="26178" y="11506"/>
                    <a:pt x="26111" y="11372"/>
                  </a:cubicBezTo>
                  <a:cubicBezTo>
                    <a:pt x="25892" y="11086"/>
                    <a:pt x="25691" y="10801"/>
                    <a:pt x="25556" y="10532"/>
                  </a:cubicBezTo>
                  <a:cubicBezTo>
                    <a:pt x="25405" y="10381"/>
                    <a:pt x="25338" y="10246"/>
                    <a:pt x="25203" y="10112"/>
                  </a:cubicBezTo>
                  <a:lnTo>
                    <a:pt x="24851" y="9692"/>
                  </a:lnTo>
                  <a:cubicBezTo>
                    <a:pt x="24632" y="9406"/>
                    <a:pt x="24431" y="9121"/>
                    <a:pt x="24212" y="8852"/>
                  </a:cubicBezTo>
                  <a:lnTo>
                    <a:pt x="23456" y="8079"/>
                  </a:lnTo>
                  <a:lnTo>
                    <a:pt x="23103" y="7726"/>
                  </a:lnTo>
                  <a:cubicBezTo>
                    <a:pt x="22952" y="7592"/>
                    <a:pt x="22818" y="7440"/>
                    <a:pt x="22683" y="7373"/>
                  </a:cubicBezTo>
                  <a:lnTo>
                    <a:pt x="21910" y="6600"/>
                  </a:lnTo>
                  <a:cubicBezTo>
                    <a:pt x="21625" y="6399"/>
                    <a:pt x="21272" y="6180"/>
                    <a:pt x="21003" y="5979"/>
                  </a:cubicBezTo>
                  <a:cubicBezTo>
                    <a:pt x="20432" y="5559"/>
                    <a:pt x="19810" y="5139"/>
                    <a:pt x="19172" y="4786"/>
                  </a:cubicBezTo>
                  <a:cubicBezTo>
                    <a:pt x="17911" y="4013"/>
                    <a:pt x="16651" y="3324"/>
                    <a:pt x="15324" y="2820"/>
                  </a:cubicBezTo>
                  <a:cubicBezTo>
                    <a:pt x="15189" y="2753"/>
                    <a:pt x="15055" y="2685"/>
                    <a:pt x="14837" y="2618"/>
                  </a:cubicBezTo>
                  <a:cubicBezTo>
                    <a:pt x="14702" y="2551"/>
                    <a:pt x="14484" y="2484"/>
                    <a:pt x="14349" y="2400"/>
                  </a:cubicBezTo>
                  <a:cubicBezTo>
                    <a:pt x="13997" y="2333"/>
                    <a:pt x="13711" y="2198"/>
                    <a:pt x="13375" y="2064"/>
                  </a:cubicBezTo>
                  <a:cubicBezTo>
                    <a:pt x="13022" y="1980"/>
                    <a:pt x="12736" y="1845"/>
                    <a:pt x="12384" y="1778"/>
                  </a:cubicBezTo>
                  <a:cubicBezTo>
                    <a:pt x="12115" y="1644"/>
                    <a:pt x="11762" y="1560"/>
                    <a:pt x="11409" y="1493"/>
                  </a:cubicBezTo>
                  <a:cubicBezTo>
                    <a:pt x="11123" y="1425"/>
                    <a:pt x="10771" y="1291"/>
                    <a:pt x="10502" y="1224"/>
                  </a:cubicBezTo>
                  <a:cubicBezTo>
                    <a:pt x="10149" y="1140"/>
                    <a:pt x="9863" y="1072"/>
                    <a:pt x="9594" y="1005"/>
                  </a:cubicBezTo>
                  <a:cubicBezTo>
                    <a:pt x="8956" y="871"/>
                    <a:pt x="8401" y="804"/>
                    <a:pt x="7763" y="652"/>
                  </a:cubicBezTo>
                  <a:cubicBezTo>
                    <a:pt x="6654" y="451"/>
                    <a:pt x="5596" y="300"/>
                    <a:pt x="4621" y="232"/>
                  </a:cubicBezTo>
                  <a:cubicBezTo>
                    <a:pt x="3714" y="98"/>
                    <a:pt x="2874" y="98"/>
                    <a:pt x="2168" y="31"/>
                  </a:cubicBezTo>
                  <a:cubicBezTo>
                    <a:pt x="1703" y="8"/>
                    <a:pt x="1307" y="1"/>
                    <a:pt x="986" y="1"/>
                  </a:cubicBezTo>
                  <a:close/>
                </a:path>
              </a:pathLst>
            </a:custGeom>
            <a:solidFill>
              <a:srgbClr val="A56BAA">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607401" y="1476882"/>
              <a:ext cx="3641353" cy="3745016"/>
            </a:xfrm>
            <a:custGeom>
              <a:rect b="b" l="l" r="r" t="t"/>
              <a:pathLst>
                <a:path extrusionOk="0" h="27926" w="27153">
                  <a:moveTo>
                    <a:pt x="1" y="1"/>
                  </a:moveTo>
                  <a:cubicBezTo>
                    <a:pt x="1" y="1"/>
                    <a:pt x="841" y="68"/>
                    <a:pt x="2168" y="270"/>
                  </a:cubicBezTo>
                  <a:cubicBezTo>
                    <a:pt x="2874" y="354"/>
                    <a:pt x="3714" y="488"/>
                    <a:pt x="4621" y="690"/>
                  </a:cubicBezTo>
                  <a:cubicBezTo>
                    <a:pt x="5528" y="908"/>
                    <a:pt x="6570" y="1110"/>
                    <a:pt x="7696" y="1463"/>
                  </a:cubicBezTo>
                  <a:cubicBezTo>
                    <a:pt x="8250" y="1614"/>
                    <a:pt x="8822" y="1815"/>
                    <a:pt x="9443" y="2034"/>
                  </a:cubicBezTo>
                  <a:cubicBezTo>
                    <a:pt x="9729" y="2101"/>
                    <a:pt x="10014" y="2235"/>
                    <a:pt x="10283" y="2303"/>
                  </a:cubicBezTo>
                  <a:cubicBezTo>
                    <a:pt x="10636" y="2454"/>
                    <a:pt x="10922" y="2588"/>
                    <a:pt x="11191" y="2655"/>
                  </a:cubicBezTo>
                  <a:cubicBezTo>
                    <a:pt x="11476" y="2790"/>
                    <a:pt x="11829" y="2941"/>
                    <a:pt x="12115" y="3076"/>
                  </a:cubicBezTo>
                  <a:cubicBezTo>
                    <a:pt x="12384" y="3210"/>
                    <a:pt x="12736" y="3361"/>
                    <a:pt x="13022" y="3496"/>
                  </a:cubicBezTo>
                  <a:cubicBezTo>
                    <a:pt x="13291" y="3630"/>
                    <a:pt x="13644" y="3781"/>
                    <a:pt x="13929" y="3916"/>
                  </a:cubicBezTo>
                  <a:cubicBezTo>
                    <a:pt x="14064" y="3983"/>
                    <a:pt x="14215" y="4050"/>
                    <a:pt x="14349" y="4134"/>
                  </a:cubicBezTo>
                  <a:cubicBezTo>
                    <a:pt x="14551" y="4268"/>
                    <a:pt x="14702" y="4336"/>
                    <a:pt x="14837" y="4403"/>
                  </a:cubicBezTo>
                  <a:cubicBezTo>
                    <a:pt x="16030" y="5041"/>
                    <a:pt x="17155" y="5881"/>
                    <a:pt x="18197" y="6654"/>
                  </a:cubicBezTo>
                  <a:cubicBezTo>
                    <a:pt x="18751" y="7142"/>
                    <a:pt x="19256" y="7562"/>
                    <a:pt x="19743" y="8049"/>
                  </a:cubicBezTo>
                  <a:cubicBezTo>
                    <a:pt x="19944" y="8250"/>
                    <a:pt x="20230" y="8469"/>
                    <a:pt x="20432" y="8755"/>
                  </a:cubicBezTo>
                  <a:lnTo>
                    <a:pt x="21070" y="9443"/>
                  </a:lnTo>
                  <a:cubicBezTo>
                    <a:pt x="21137" y="9595"/>
                    <a:pt x="21272" y="9729"/>
                    <a:pt x="21356" y="9863"/>
                  </a:cubicBezTo>
                  <a:lnTo>
                    <a:pt x="21625" y="10216"/>
                  </a:lnTo>
                  <a:lnTo>
                    <a:pt x="22196" y="10989"/>
                  </a:lnTo>
                  <a:cubicBezTo>
                    <a:pt x="22330" y="11275"/>
                    <a:pt x="22532" y="11544"/>
                    <a:pt x="22683" y="11762"/>
                  </a:cubicBezTo>
                  <a:lnTo>
                    <a:pt x="22885" y="12182"/>
                  </a:lnTo>
                  <a:cubicBezTo>
                    <a:pt x="22952" y="12317"/>
                    <a:pt x="23036" y="12451"/>
                    <a:pt x="23103" y="12602"/>
                  </a:cubicBezTo>
                  <a:cubicBezTo>
                    <a:pt x="23238" y="12804"/>
                    <a:pt x="23372" y="13089"/>
                    <a:pt x="23456" y="13375"/>
                  </a:cubicBezTo>
                  <a:cubicBezTo>
                    <a:pt x="23523" y="13509"/>
                    <a:pt x="23590" y="13644"/>
                    <a:pt x="23658" y="13795"/>
                  </a:cubicBezTo>
                  <a:lnTo>
                    <a:pt x="23792" y="14215"/>
                  </a:lnTo>
                  <a:cubicBezTo>
                    <a:pt x="23876" y="14417"/>
                    <a:pt x="24010" y="14702"/>
                    <a:pt x="24078" y="14971"/>
                  </a:cubicBezTo>
                  <a:cubicBezTo>
                    <a:pt x="24145" y="15257"/>
                    <a:pt x="24212" y="15542"/>
                    <a:pt x="24296" y="15744"/>
                  </a:cubicBezTo>
                  <a:cubicBezTo>
                    <a:pt x="24363" y="16030"/>
                    <a:pt x="24431" y="16315"/>
                    <a:pt x="24498" y="16584"/>
                  </a:cubicBezTo>
                  <a:cubicBezTo>
                    <a:pt x="24565" y="16803"/>
                    <a:pt x="24565" y="17071"/>
                    <a:pt x="24632" y="17357"/>
                  </a:cubicBezTo>
                  <a:cubicBezTo>
                    <a:pt x="24716" y="17643"/>
                    <a:pt x="24716" y="17844"/>
                    <a:pt x="24783" y="18130"/>
                  </a:cubicBezTo>
                  <a:cubicBezTo>
                    <a:pt x="24783" y="18416"/>
                    <a:pt x="24783" y="18617"/>
                    <a:pt x="24851" y="18903"/>
                  </a:cubicBezTo>
                  <a:cubicBezTo>
                    <a:pt x="24851" y="19172"/>
                    <a:pt x="24851" y="19390"/>
                    <a:pt x="24918" y="19676"/>
                  </a:cubicBezTo>
                  <a:lnTo>
                    <a:pt x="24918" y="20365"/>
                  </a:lnTo>
                  <a:lnTo>
                    <a:pt x="24918" y="21070"/>
                  </a:lnTo>
                  <a:lnTo>
                    <a:pt x="24918" y="21776"/>
                  </a:lnTo>
                  <a:cubicBezTo>
                    <a:pt x="24851" y="22750"/>
                    <a:pt x="24851" y="23523"/>
                    <a:pt x="24716" y="24296"/>
                  </a:cubicBezTo>
                  <a:cubicBezTo>
                    <a:pt x="24565" y="25052"/>
                    <a:pt x="24498" y="25691"/>
                    <a:pt x="24363" y="26245"/>
                  </a:cubicBezTo>
                  <a:cubicBezTo>
                    <a:pt x="24145" y="27371"/>
                    <a:pt x="24010" y="27925"/>
                    <a:pt x="24010" y="27925"/>
                  </a:cubicBezTo>
                  <a:lnTo>
                    <a:pt x="26732" y="27925"/>
                  </a:lnTo>
                  <a:cubicBezTo>
                    <a:pt x="26732" y="27925"/>
                    <a:pt x="26816" y="27304"/>
                    <a:pt x="26951" y="26111"/>
                  </a:cubicBezTo>
                  <a:cubicBezTo>
                    <a:pt x="27018" y="25556"/>
                    <a:pt x="27085" y="24851"/>
                    <a:pt x="27085" y="24011"/>
                  </a:cubicBezTo>
                  <a:cubicBezTo>
                    <a:pt x="27152" y="23170"/>
                    <a:pt x="27152" y="22330"/>
                    <a:pt x="27152" y="21356"/>
                  </a:cubicBezTo>
                  <a:cubicBezTo>
                    <a:pt x="27152" y="21070"/>
                    <a:pt x="27085" y="20852"/>
                    <a:pt x="27085" y="20583"/>
                  </a:cubicBezTo>
                  <a:cubicBezTo>
                    <a:pt x="27018" y="20297"/>
                    <a:pt x="27018" y="20096"/>
                    <a:pt x="27018" y="19810"/>
                  </a:cubicBezTo>
                  <a:cubicBezTo>
                    <a:pt x="26951" y="19525"/>
                    <a:pt x="26951" y="19256"/>
                    <a:pt x="26951" y="19037"/>
                  </a:cubicBezTo>
                  <a:cubicBezTo>
                    <a:pt x="26884" y="18752"/>
                    <a:pt x="26816" y="18483"/>
                    <a:pt x="26816" y="18197"/>
                  </a:cubicBezTo>
                  <a:cubicBezTo>
                    <a:pt x="26732" y="17912"/>
                    <a:pt x="26665" y="17643"/>
                    <a:pt x="26665" y="17357"/>
                  </a:cubicBezTo>
                  <a:cubicBezTo>
                    <a:pt x="26598" y="17071"/>
                    <a:pt x="26464" y="16870"/>
                    <a:pt x="26464" y="16584"/>
                  </a:cubicBezTo>
                  <a:cubicBezTo>
                    <a:pt x="26312" y="16315"/>
                    <a:pt x="26245" y="16030"/>
                    <a:pt x="26178" y="15744"/>
                  </a:cubicBezTo>
                  <a:cubicBezTo>
                    <a:pt x="26111" y="15391"/>
                    <a:pt x="25976" y="15190"/>
                    <a:pt x="25892" y="14904"/>
                  </a:cubicBezTo>
                  <a:cubicBezTo>
                    <a:pt x="25825" y="14635"/>
                    <a:pt x="25691" y="14282"/>
                    <a:pt x="25623" y="13997"/>
                  </a:cubicBezTo>
                  <a:cubicBezTo>
                    <a:pt x="25472" y="13711"/>
                    <a:pt x="25338" y="13442"/>
                    <a:pt x="25203" y="13157"/>
                  </a:cubicBezTo>
                  <a:lnTo>
                    <a:pt x="24985" y="12737"/>
                  </a:lnTo>
                  <a:cubicBezTo>
                    <a:pt x="24918" y="12602"/>
                    <a:pt x="24851" y="12451"/>
                    <a:pt x="24783" y="12317"/>
                  </a:cubicBezTo>
                  <a:cubicBezTo>
                    <a:pt x="24632" y="12115"/>
                    <a:pt x="24498" y="11829"/>
                    <a:pt x="24296" y="11544"/>
                  </a:cubicBezTo>
                  <a:cubicBezTo>
                    <a:pt x="24212" y="11409"/>
                    <a:pt x="24145" y="11275"/>
                    <a:pt x="24078" y="11124"/>
                  </a:cubicBezTo>
                  <a:lnTo>
                    <a:pt x="23792" y="10704"/>
                  </a:lnTo>
                  <a:cubicBezTo>
                    <a:pt x="23590" y="10435"/>
                    <a:pt x="23372" y="10149"/>
                    <a:pt x="23238" y="9931"/>
                  </a:cubicBezTo>
                  <a:lnTo>
                    <a:pt x="22532" y="9175"/>
                  </a:lnTo>
                  <a:lnTo>
                    <a:pt x="22263" y="8755"/>
                  </a:lnTo>
                  <a:cubicBezTo>
                    <a:pt x="22112" y="8603"/>
                    <a:pt x="21977" y="8536"/>
                    <a:pt x="21910" y="8402"/>
                  </a:cubicBezTo>
                  <a:lnTo>
                    <a:pt x="21137" y="7696"/>
                  </a:lnTo>
                  <a:cubicBezTo>
                    <a:pt x="20936" y="7410"/>
                    <a:pt x="20650" y="7209"/>
                    <a:pt x="20364" y="6990"/>
                  </a:cubicBezTo>
                  <a:cubicBezTo>
                    <a:pt x="19877" y="6503"/>
                    <a:pt x="19256" y="6150"/>
                    <a:pt x="18684" y="5730"/>
                  </a:cubicBezTo>
                  <a:cubicBezTo>
                    <a:pt x="17575" y="4890"/>
                    <a:pt x="16382" y="4201"/>
                    <a:pt x="15055" y="3563"/>
                  </a:cubicBezTo>
                  <a:cubicBezTo>
                    <a:pt x="14904" y="3496"/>
                    <a:pt x="14769" y="3428"/>
                    <a:pt x="14635" y="3361"/>
                  </a:cubicBezTo>
                  <a:cubicBezTo>
                    <a:pt x="14484" y="3294"/>
                    <a:pt x="14282" y="3210"/>
                    <a:pt x="14131" y="3143"/>
                  </a:cubicBezTo>
                  <a:cubicBezTo>
                    <a:pt x="13862" y="3008"/>
                    <a:pt x="13509" y="2874"/>
                    <a:pt x="13224" y="2723"/>
                  </a:cubicBezTo>
                  <a:cubicBezTo>
                    <a:pt x="12871" y="2655"/>
                    <a:pt x="12602" y="2521"/>
                    <a:pt x="12249" y="2370"/>
                  </a:cubicBezTo>
                  <a:cubicBezTo>
                    <a:pt x="11963" y="2303"/>
                    <a:pt x="11611" y="2168"/>
                    <a:pt x="11342" y="2101"/>
                  </a:cubicBezTo>
                  <a:cubicBezTo>
                    <a:pt x="10989" y="1950"/>
                    <a:pt x="10703" y="1883"/>
                    <a:pt x="10435" y="1748"/>
                  </a:cubicBezTo>
                  <a:cubicBezTo>
                    <a:pt x="10082" y="1681"/>
                    <a:pt x="9796" y="1614"/>
                    <a:pt x="9510" y="1463"/>
                  </a:cubicBezTo>
                  <a:cubicBezTo>
                    <a:pt x="8889" y="1328"/>
                    <a:pt x="8334" y="1194"/>
                    <a:pt x="7763" y="1042"/>
                  </a:cubicBezTo>
                  <a:cubicBezTo>
                    <a:pt x="6654" y="774"/>
                    <a:pt x="5596" y="555"/>
                    <a:pt x="4621" y="421"/>
                  </a:cubicBezTo>
                  <a:cubicBezTo>
                    <a:pt x="3714" y="270"/>
                    <a:pt x="2874" y="202"/>
                    <a:pt x="2168" y="135"/>
                  </a:cubicBezTo>
                  <a:cubicBezTo>
                    <a:pt x="841" y="1"/>
                    <a:pt x="1" y="1"/>
                    <a:pt x="1" y="1"/>
                  </a:cubicBezTo>
                  <a:close/>
                </a:path>
              </a:pathLst>
            </a:custGeom>
            <a:solidFill>
              <a:srgbClr val="4C3B8F">
                <a:alpha val="77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rot="-5400000">
            <a:off x="-418150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
        <p:nvSpPr>
          <p:cNvPr id="21" name="Google Shape;21;p2"/>
          <p:cNvSpPr/>
          <p:nvPr/>
        </p:nvSpPr>
        <p:spPr>
          <a:xfrm rot="-5400000">
            <a:off x="7528725"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
        <p:nvSpPr>
          <p:cNvPr id="22" name="Google Shape;22;p2"/>
          <p:cNvSpPr txBox="1"/>
          <p:nvPr>
            <p:ph type="ctrTitle"/>
          </p:nvPr>
        </p:nvSpPr>
        <p:spPr>
          <a:xfrm>
            <a:off x="921225" y="1293325"/>
            <a:ext cx="6955800" cy="258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8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3" name="Google Shape;23;p2"/>
          <p:cNvSpPr txBox="1"/>
          <p:nvPr>
            <p:ph idx="1" type="subTitle"/>
          </p:nvPr>
        </p:nvSpPr>
        <p:spPr>
          <a:xfrm>
            <a:off x="921225" y="3775451"/>
            <a:ext cx="4271100" cy="54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4" name="Shape 134"/>
        <p:cNvGrpSpPr/>
        <p:nvPr/>
      </p:nvGrpSpPr>
      <p:grpSpPr>
        <a:xfrm>
          <a:off x="0" y="0"/>
          <a:ext cx="0" cy="0"/>
          <a:chOff x="0" y="0"/>
          <a:chExt cx="0" cy="0"/>
        </a:xfrm>
      </p:grpSpPr>
      <p:pic>
        <p:nvPicPr>
          <p:cNvPr id="135" name="Google Shape;135;p11"/>
          <p:cNvPicPr preferRelativeResize="0"/>
          <p:nvPr/>
        </p:nvPicPr>
        <p:blipFill>
          <a:blip r:embed="rId2">
            <a:alphaModFix/>
          </a:blip>
          <a:stretch>
            <a:fillRect/>
          </a:stretch>
        </p:blipFill>
        <p:spPr>
          <a:xfrm>
            <a:off x="0" y="13225"/>
            <a:ext cx="9144003" cy="5143501"/>
          </a:xfrm>
          <a:prstGeom prst="rect">
            <a:avLst/>
          </a:prstGeom>
          <a:noFill/>
          <a:ln>
            <a:noFill/>
          </a:ln>
        </p:spPr>
      </p:pic>
      <p:grpSp>
        <p:nvGrpSpPr>
          <p:cNvPr id="136" name="Google Shape;136;p11"/>
          <p:cNvGrpSpPr/>
          <p:nvPr/>
        </p:nvGrpSpPr>
        <p:grpSpPr>
          <a:xfrm>
            <a:off x="1454650" y="-5332806"/>
            <a:ext cx="7689358" cy="9102365"/>
            <a:chOff x="1454650" y="-5332806"/>
            <a:chExt cx="7689358" cy="9102365"/>
          </a:xfrm>
        </p:grpSpPr>
        <p:sp>
          <p:nvSpPr>
            <p:cNvPr id="137" name="Google Shape;137;p11"/>
            <p:cNvSpPr/>
            <p:nvPr/>
          </p:nvSpPr>
          <p:spPr>
            <a:xfrm>
              <a:off x="4779718" y="-4564947"/>
              <a:ext cx="4364252" cy="5605186"/>
            </a:xfrm>
            <a:custGeom>
              <a:rect b="b" l="l" r="r" t="t"/>
              <a:pathLst>
                <a:path extrusionOk="0" h="20972" w="16329">
                  <a:moveTo>
                    <a:pt x="4305" y="0"/>
                  </a:moveTo>
                  <a:lnTo>
                    <a:pt x="4305" y="0"/>
                  </a:lnTo>
                  <a:cubicBezTo>
                    <a:pt x="3417" y="884"/>
                    <a:pt x="2533" y="1772"/>
                    <a:pt x="1645" y="2660"/>
                  </a:cubicBezTo>
                  <a:cubicBezTo>
                    <a:pt x="1" y="15291"/>
                    <a:pt x="8364" y="17932"/>
                    <a:pt x="16329" y="20972"/>
                  </a:cubicBezTo>
                  <a:lnTo>
                    <a:pt x="16329" y="18575"/>
                  </a:lnTo>
                  <a:cubicBezTo>
                    <a:pt x="9383" y="15345"/>
                    <a:pt x="2701" y="11947"/>
                    <a:pt x="4305"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p:nvPr/>
          </p:nvSpPr>
          <p:spPr>
            <a:xfrm>
              <a:off x="5475948" y="-5332806"/>
              <a:ext cx="3668013" cy="5702205"/>
            </a:xfrm>
            <a:custGeom>
              <a:rect b="b" l="l" r="r" t="t"/>
              <a:pathLst>
                <a:path extrusionOk="0" h="21335" w="13724">
                  <a:moveTo>
                    <a:pt x="4531" y="1"/>
                  </a:moveTo>
                  <a:cubicBezTo>
                    <a:pt x="3589" y="925"/>
                    <a:pt x="2646" y="1872"/>
                    <a:pt x="1700" y="2814"/>
                  </a:cubicBezTo>
                  <a:lnTo>
                    <a:pt x="1700" y="2873"/>
                  </a:lnTo>
                  <a:cubicBezTo>
                    <a:pt x="1758" y="2814"/>
                    <a:pt x="1795" y="2778"/>
                    <a:pt x="1854" y="2719"/>
                  </a:cubicBezTo>
                  <a:lnTo>
                    <a:pt x="1854" y="2719"/>
                  </a:lnTo>
                  <a:cubicBezTo>
                    <a:pt x="1" y="14725"/>
                    <a:pt x="6701" y="18200"/>
                    <a:pt x="13724" y="21335"/>
                  </a:cubicBezTo>
                  <a:lnTo>
                    <a:pt x="13724" y="18576"/>
                  </a:lnTo>
                  <a:cubicBezTo>
                    <a:pt x="7875" y="15178"/>
                    <a:pt x="2850" y="10933"/>
                    <a:pt x="4531"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p:cNvSpPr/>
            <p:nvPr/>
          </p:nvSpPr>
          <p:spPr>
            <a:xfrm>
              <a:off x="5475948" y="-4606107"/>
              <a:ext cx="3668013" cy="5005967"/>
            </a:xfrm>
            <a:custGeom>
              <a:rect b="b" l="l" r="r" t="t"/>
              <a:pathLst>
                <a:path extrusionOk="0" h="18730" w="13724">
                  <a:moveTo>
                    <a:pt x="1854" y="0"/>
                  </a:moveTo>
                  <a:cubicBezTo>
                    <a:pt x="1795" y="59"/>
                    <a:pt x="1758" y="95"/>
                    <a:pt x="1700" y="154"/>
                  </a:cubicBezTo>
                  <a:cubicBezTo>
                    <a:pt x="96" y="12101"/>
                    <a:pt x="6778" y="15499"/>
                    <a:pt x="13724" y="18729"/>
                  </a:cubicBezTo>
                  <a:lnTo>
                    <a:pt x="13724" y="18616"/>
                  </a:lnTo>
                  <a:cubicBezTo>
                    <a:pt x="6701" y="15481"/>
                    <a:pt x="1" y="12006"/>
                    <a:pt x="1854" y="0"/>
                  </a:cubicBezTo>
                  <a:close/>
                </a:path>
              </a:pathLst>
            </a:custGeom>
            <a:solidFill>
              <a:srgbClr val="4C3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p:cNvSpPr/>
            <p:nvPr/>
          </p:nvSpPr>
          <p:spPr>
            <a:xfrm>
              <a:off x="4104067" y="-3854284"/>
              <a:ext cx="5039910" cy="5509771"/>
            </a:xfrm>
            <a:custGeom>
              <a:rect b="b" l="l" r="r" t="t"/>
              <a:pathLst>
                <a:path extrusionOk="0" h="20615" w="18857">
                  <a:moveTo>
                    <a:pt x="4173" y="1"/>
                  </a:moveTo>
                  <a:lnTo>
                    <a:pt x="4173" y="1"/>
                  </a:lnTo>
                  <a:cubicBezTo>
                    <a:pt x="3226" y="943"/>
                    <a:pt x="2302" y="1872"/>
                    <a:pt x="1360" y="2814"/>
                  </a:cubicBezTo>
                  <a:cubicBezTo>
                    <a:pt x="1" y="15953"/>
                    <a:pt x="10081" y="17633"/>
                    <a:pt x="18857" y="20614"/>
                  </a:cubicBezTo>
                  <a:lnTo>
                    <a:pt x="18857" y="18313"/>
                  </a:lnTo>
                  <a:cubicBezTo>
                    <a:pt x="10892" y="15273"/>
                    <a:pt x="2529" y="12632"/>
                    <a:pt x="4173"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p:nvPr/>
          </p:nvSpPr>
          <p:spPr>
            <a:xfrm>
              <a:off x="3438038" y="-3102195"/>
              <a:ext cx="5705947" cy="5328027"/>
            </a:xfrm>
            <a:custGeom>
              <a:rect b="b" l="l" r="r" t="t"/>
              <a:pathLst>
                <a:path extrusionOk="0" h="19935" w="21349">
                  <a:moveTo>
                    <a:pt x="3852" y="0"/>
                  </a:moveTo>
                  <a:lnTo>
                    <a:pt x="3852" y="0"/>
                  </a:lnTo>
                  <a:cubicBezTo>
                    <a:pt x="2909" y="942"/>
                    <a:pt x="1962" y="1889"/>
                    <a:pt x="1038" y="2813"/>
                  </a:cubicBezTo>
                  <a:cubicBezTo>
                    <a:pt x="1" y="16328"/>
                    <a:pt x="11834" y="16971"/>
                    <a:pt x="21349" y="19934"/>
                  </a:cubicBezTo>
                  <a:lnTo>
                    <a:pt x="21349" y="17800"/>
                  </a:lnTo>
                  <a:cubicBezTo>
                    <a:pt x="12573" y="14819"/>
                    <a:pt x="2493" y="13139"/>
                    <a:pt x="3852" y="0"/>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a:off x="2786708" y="-2350372"/>
              <a:ext cx="6357284" cy="5116082"/>
            </a:xfrm>
            <a:custGeom>
              <a:rect b="b" l="l" r="r" t="t"/>
              <a:pathLst>
                <a:path extrusionOk="0" h="19142" w="23786">
                  <a:moveTo>
                    <a:pt x="3475" y="0"/>
                  </a:moveTo>
                  <a:lnTo>
                    <a:pt x="3475" y="0"/>
                  </a:lnTo>
                  <a:cubicBezTo>
                    <a:pt x="2533" y="943"/>
                    <a:pt x="1586" y="1885"/>
                    <a:pt x="644" y="2832"/>
                  </a:cubicBezTo>
                  <a:cubicBezTo>
                    <a:pt x="0" y="16632"/>
                    <a:pt x="13633" y="16138"/>
                    <a:pt x="23786" y="19142"/>
                  </a:cubicBezTo>
                  <a:lnTo>
                    <a:pt x="23786" y="17121"/>
                  </a:lnTo>
                  <a:cubicBezTo>
                    <a:pt x="14271" y="14158"/>
                    <a:pt x="2438" y="13515"/>
                    <a:pt x="3475"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a:off x="2146070" y="-1593472"/>
              <a:ext cx="6997930" cy="4869125"/>
            </a:xfrm>
            <a:custGeom>
              <a:rect b="b" l="l" r="r" t="t"/>
              <a:pathLst>
                <a:path extrusionOk="0" h="18218" w="26183">
                  <a:moveTo>
                    <a:pt x="3041" y="0"/>
                  </a:moveTo>
                  <a:lnTo>
                    <a:pt x="3041" y="0"/>
                  </a:lnTo>
                  <a:cubicBezTo>
                    <a:pt x="2116" y="924"/>
                    <a:pt x="1174" y="1867"/>
                    <a:pt x="227" y="2813"/>
                  </a:cubicBezTo>
                  <a:cubicBezTo>
                    <a:pt x="1" y="16835"/>
                    <a:pt x="15481" y="15136"/>
                    <a:pt x="26183" y="18217"/>
                  </a:cubicBezTo>
                  <a:lnTo>
                    <a:pt x="26183" y="16310"/>
                  </a:lnTo>
                  <a:cubicBezTo>
                    <a:pt x="16030" y="13306"/>
                    <a:pt x="2397" y="13800"/>
                    <a:pt x="3041" y="0"/>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a:off x="1454650" y="-841650"/>
              <a:ext cx="7689358" cy="4611209"/>
            </a:xfrm>
            <a:custGeom>
              <a:rect b="b" l="l" r="r" t="t"/>
              <a:pathLst>
                <a:path extrusionOk="0" h="17253" w="28770">
                  <a:moveTo>
                    <a:pt x="2814" y="0"/>
                  </a:moveTo>
                  <a:lnTo>
                    <a:pt x="2814" y="0"/>
                  </a:lnTo>
                  <a:cubicBezTo>
                    <a:pt x="1872" y="943"/>
                    <a:pt x="948" y="1867"/>
                    <a:pt x="1" y="2809"/>
                  </a:cubicBezTo>
                  <a:cubicBezTo>
                    <a:pt x="227" y="16990"/>
                    <a:pt x="17597" y="14022"/>
                    <a:pt x="28770" y="17253"/>
                  </a:cubicBezTo>
                  <a:lnTo>
                    <a:pt x="28770" y="15404"/>
                  </a:lnTo>
                  <a:cubicBezTo>
                    <a:pt x="18068" y="12323"/>
                    <a:pt x="2588" y="14022"/>
                    <a:pt x="2814"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 name="Google Shape;145;p11"/>
          <p:cNvPicPr preferRelativeResize="0"/>
          <p:nvPr/>
        </p:nvPicPr>
        <p:blipFill>
          <a:blip r:embed="rId3">
            <a:alphaModFix/>
          </a:blip>
          <a:stretch>
            <a:fillRect/>
          </a:stretch>
        </p:blipFill>
        <p:spPr>
          <a:xfrm>
            <a:off x="50" y="3675"/>
            <a:ext cx="9144003" cy="5143501"/>
          </a:xfrm>
          <a:prstGeom prst="rect">
            <a:avLst/>
          </a:prstGeom>
          <a:noFill/>
          <a:ln>
            <a:noFill/>
          </a:ln>
        </p:spPr>
      </p:pic>
      <p:sp>
        <p:nvSpPr>
          <p:cNvPr id="146" name="Google Shape;146;p11"/>
          <p:cNvSpPr/>
          <p:nvPr/>
        </p:nvSpPr>
        <p:spPr>
          <a:xfrm>
            <a:off x="50" y="3677"/>
            <a:ext cx="9144000" cy="51435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txBox="1"/>
          <p:nvPr>
            <p:ph hasCustomPrompt="1" type="title"/>
          </p:nvPr>
        </p:nvSpPr>
        <p:spPr>
          <a:xfrm>
            <a:off x="1344250" y="1565475"/>
            <a:ext cx="6455400" cy="145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2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8" name="Google Shape;148;p11"/>
          <p:cNvSpPr txBox="1"/>
          <p:nvPr>
            <p:ph idx="1" type="body"/>
          </p:nvPr>
        </p:nvSpPr>
        <p:spPr>
          <a:xfrm>
            <a:off x="720000" y="3021066"/>
            <a:ext cx="7704000" cy="3870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49" name="Google Shape;149;p11"/>
          <p:cNvSpPr/>
          <p:nvPr/>
        </p:nvSpPr>
        <p:spPr>
          <a:xfrm flipH="1" rot="5400000">
            <a:off x="3012450" y="2373300"/>
            <a:ext cx="108231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progressive rock  //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50" name="Shape 1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151" name="Shape 151"/>
        <p:cNvGrpSpPr/>
        <p:nvPr/>
      </p:nvGrpSpPr>
      <p:grpSpPr>
        <a:xfrm>
          <a:off x="0" y="0"/>
          <a:ext cx="0" cy="0"/>
          <a:chOff x="0" y="0"/>
          <a:chExt cx="0" cy="0"/>
        </a:xfrm>
      </p:grpSpPr>
      <p:pic>
        <p:nvPicPr>
          <p:cNvPr id="152" name="Google Shape;152;p13"/>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153" name="Google Shape;153;p13"/>
          <p:cNvPicPr preferRelativeResize="0"/>
          <p:nvPr/>
        </p:nvPicPr>
        <p:blipFill>
          <a:blip r:embed="rId3">
            <a:alphaModFix/>
          </a:blip>
          <a:stretch>
            <a:fillRect/>
          </a:stretch>
        </p:blipFill>
        <p:spPr>
          <a:xfrm>
            <a:off x="0" y="50"/>
            <a:ext cx="9144003" cy="5143501"/>
          </a:xfrm>
          <a:prstGeom prst="rect">
            <a:avLst/>
          </a:prstGeom>
          <a:noFill/>
          <a:ln>
            <a:noFill/>
          </a:ln>
        </p:spPr>
      </p:pic>
      <p:sp>
        <p:nvSpPr>
          <p:cNvPr id="154" name="Google Shape;154;p13"/>
          <p:cNvSpPr/>
          <p:nvPr/>
        </p:nvSpPr>
        <p:spPr>
          <a:xfrm>
            <a:off x="467750" y="295700"/>
            <a:ext cx="8208600" cy="4552200"/>
          </a:xfrm>
          <a:prstGeom prst="rect">
            <a:avLst/>
          </a:prstGeom>
          <a:gradFill>
            <a:gsLst>
              <a:gs pos="0">
                <a:srgbClr val="000000">
                  <a:alpha val="81568"/>
                  <a:alpha val="80800"/>
                </a:srgbClr>
              </a:gs>
              <a:gs pos="51000">
                <a:srgbClr val="000000">
                  <a:alpha val="53725"/>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3"/>
          <p:cNvGrpSpPr/>
          <p:nvPr/>
        </p:nvGrpSpPr>
        <p:grpSpPr>
          <a:xfrm rot="-5400000">
            <a:off x="-818880" y="1508012"/>
            <a:ext cx="4373496" cy="2960379"/>
            <a:chOff x="-1735575" y="788325"/>
            <a:chExt cx="1235800" cy="820800"/>
          </a:xfrm>
        </p:grpSpPr>
        <p:sp>
          <p:nvSpPr>
            <p:cNvPr id="156" name="Google Shape;156;p13"/>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13"/>
          <p:cNvSpPr/>
          <p:nvPr/>
        </p:nvSpPr>
        <p:spPr>
          <a:xfrm rot="5400000">
            <a:off x="409060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
        <p:nvSpPr>
          <p:cNvPr id="164" name="Google Shape;164;p13"/>
          <p:cNvSpPr txBox="1"/>
          <p:nvPr>
            <p:ph type="title"/>
          </p:nvPr>
        </p:nvSpPr>
        <p:spPr>
          <a:xfrm>
            <a:off x="1949100" y="540000"/>
            <a:ext cx="52458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p:txBody>
      </p:sp>
      <p:sp>
        <p:nvSpPr>
          <p:cNvPr id="165" name="Google Shape;165;p13"/>
          <p:cNvSpPr txBox="1"/>
          <p:nvPr>
            <p:ph idx="1" type="subTitle"/>
          </p:nvPr>
        </p:nvSpPr>
        <p:spPr>
          <a:xfrm>
            <a:off x="2069050" y="2384467"/>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6" name="Google Shape;166;p13"/>
          <p:cNvSpPr txBox="1"/>
          <p:nvPr>
            <p:ph idx="2" type="title"/>
          </p:nvPr>
        </p:nvSpPr>
        <p:spPr>
          <a:xfrm>
            <a:off x="1949200" y="1923625"/>
            <a:ext cx="2555700" cy="439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p:txBody>
      </p:sp>
      <p:sp>
        <p:nvSpPr>
          <p:cNvPr id="167" name="Google Shape;167;p13"/>
          <p:cNvSpPr txBox="1"/>
          <p:nvPr>
            <p:ph hasCustomPrompt="1" idx="3" type="title"/>
          </p:nvPr>
        </p:nvSpPr>
        <p:spPr>
          <a:xfrm>
            <a:off x="2068975" y="1424111"/>
            <a:ext cx="2316000" cy="43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68" name="Google Shape;168;p13"/>
          <p:cNvSpPr txBox="1"/>
          <p:nvPr>
            <p:ph idx="4" type="subTitle"/>
          </p:nvPr>
        </p:nvSpPr>
        <p:spPr>
          <a:xfrm>
            <a:off x="4758946" y="2384467"/>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9" name="Google Shape;169;p13"/>
          <p:cNvSpPr txBox="1"/>
          <p:nvPr>
            <p:ph idx="5" type="title"/>
          </p:nvPr>
        </p:nvSpPr>
        <p:spPr>
          <a:xfrm>
            <a:off x="4639100" y="1923625"/>
            <a:ext cx="2555700" cy="439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p:txBody>
      </p:sp>
      <p:sp>
        <p:nvSpPr>
          <p:cNvPr id="170" name="Google Shape;170;p13"/>
          <p:cNvSpPr txBox="1"/>
          <p:nvPr>
            <p:ph hasCustomPrompt="1" idx="6" type="title"/>
          </p:nvPr>
        </p:nvSpPr>
        <p:spPr>
          <a:xfrm>
            <a:off x="4758821" y="1424048"/>
            <a:ext cx="2316000" cy="43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71" name="Google Shape;171;p13"/>
          <p:cNvSpPr txBox="1"/>
          <p:nvPr>
            <p:ph idx="7" type="subTitle"/>
          </p:nvPr>
        </p:nvSpPr>
        <p:spPr>
          <a:xfrm>
            <a:off x="2069050" y="4098208"/>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2" name="Google Shape;172;p13"/>
          <p:cNvSpPr txBox="1"/>
          <p:nvPr>
            <p:ph idx="8" type="title"/>
          </p:nvPr>
        </p:nvSpPr>
        <p:spPr>
          <a:xfrm>
            <a:off x="1949200" y="3637350"/>
            <a:ext cx="2555700" cy="439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p:txBody>
      </p:sp>
      <p:sp>
        <p:nvSpPr>
          <p:cNvPr id="173" name="Google Shape;173;p13"/>
          <p:cNvSpPr txBox="1"/>
          <p:nvPr>
            <p:ph hasCustomPrompt="1" idx="9" type="title"/>
          </p:nvPr>
        </p:nvSpPr>
        <p:spPr>
          <a:xfrm>
            <a:off x="2068950" y="3137789"/>
            <a:ext cx="2316000" cy="43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174" name="Google Shape;174;p13"/>
          <p:cNvSpPr txBox="1"/>
          <p:nvPr>
            <p:ph idx="13" type="subTitle"/>
          </p:nvPr>
        </p:nvSpPr>
        <p:spPr>
          <a:xfrm>
            <a:off x="4758921" y="4098208"/>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5" name="Google Shape;175;p13"/>
          <p:cNvSpPr txBox="1"/>
          <p:nvPr>
            <p:ph idx="14" type="title"/>
          </p:nvPr>
        </p:nvSpPr>
        <p:spPr>
          <a:xfrm>
            <a:off x="4639069" y="3637350"/>
            <a:ext cx="2555700" cy="439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p:txBody>
      </p:sp>
      <p:sp>
        <p:nvSpPr>
          <p:cNvPr id="176" name="Google Shape;176;p13"/>
          <p:cNvSpPr txBox="1"/>
          <p:nvPr>
            <p:ph hasCustomPrompt="1" idx="15" type="title"/>
          </p:nvPr>
        </p:nvSpPr>
        <p:spPr>
          <a:xfrm>
            <a:off x="4758821" y="3137789"/>
            <a:ext cx="2316000" cy="43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7">
    <p:spTree>
      <p:nvGrpSpPr>
        <p:cNvPr id="177" name="Shape 177"/>
        <p:cNvGrpSpPr/>
        <p:nvPr/>
      </p:nvGrpSpPr>
      <p:grpSpPr>
        <a:xfrm>
          <a:off x="0" y="0"/>
          <a:ext cx="0" cy="0"/>
          <a:chOff x="0" y="0"/>
          <a:chExt cx="0" cy="0"/>
        </a:xfrm>
      </p:grpSpPr>
      <p:pic>
        <p:nvPicPr>
          <p:cNvPr id="178" name="Google Shape;178;p14"/>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179" name="Google Shape;179;p14"/>
          <p:cNvPicPr preferRelativeResize="0"/>
          <p:nvPr/>
        </p:nvPicPr>
        <p:blipFill>
          <a:blip r:embed="rId3">
            <a:alphaModFix/>
          </a:blip>
          <a:stretch>
            <a:fillRect/>
          </a:stretch>
        </p:blipFill>
        <p:spPr>
          <a:xfrm>
            <a:off x="0" y="0"/>
            <a:ext cx="9144003" cy="5143501"/>
          </a:xfrm>
          <a:prstGeom prst="rect">
            <a:avLst/>
          </a:prstGeom>
          <a:noFill/>
          <a:ln>
            <a:noFill/>
          </a:ln>
        </p:spPr>
      </p:pic>
      <p:sp>
        <p:nvSpPr>
          <p:cNvPr id="180" name="Google Shape;180;p14"/>
          <p:cNvSpPr/>
          <p:nvPr/>
        </p:nvSpPr>
        <p:spPr>
          <a:xfrm>
            <a:off x="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467750" y="295700"/>
            <a:ext cx="8208600" cy="4552200"/>
          </a:xfrm>
          <a:prstGeom prst="rect">
            <a:avLst/>
          </a:prstGeom>
          <a:gradFill>
            <a:gsLst>
              <a:gs pos="0">
                <a:srgbClr val="000000">
                  <a:alpha val="80800"/>
                </a:srgbClr>
              </a:gs>
              <a:gs pos="51000">
                <a:srgbClr val="000000">
                  <a:alpha val="76862"/>
                  <a:alpha val="80800"/>
                </a:srgbClr>
              </a:gs>
              <a:gs pos="100000">
                <a:srgbClr val="D9D9D9">
                  <a:alpha val="0"/>
                  <a:alpha val="80800"/>
                </a:srgbClr>
              </a:gs>
            </a:gsLst>
            <a:lin ang="18900044"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4"/>
          <p:cNvGrpSpPr/>
          <p:nvPr/>
        </p:nvGrpSpPr>
        <p:grpSpPr>
          <a:xfrm>
            <a:off x="7215577" y="-58124"/>
            <a:ext cx="3129046" cy="2535451"/>
            <a:chOff x="-1735575" y="788325"/>
            <a:chExt cx="1235800" cy="820800"/>
          </a:xfrm>
        </p:grpSpPr>
        <p:sp>
          <p:nvSpPr>
            <p:cNvPr id="183" name="Google Shape;183;p14"/>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4"/>
          <p:cNvGrpSpPr/>
          <p:nvPr/>
        </p:nvGrpSpPr>
        <p:grpSpPr>
          <a:xfrm rot="577778">
            <a:off x="-4417017" y="2567074"/>
            <a:ext cx="5531150" cy="3482296"/>
            <a:chOff x="-1735575" y="788325"/>
            <a:chExt cx="1235800" cy="820800"/>
          </a:xfrm>
        </p:grpSpPr>
        <p:sp>
          <p:nvSpPr>
            <p:cNvPr id="191" name="Google Shape;191;p14"/>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1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9" name="Google Shape;199;p14"/>
          <p:cNvSpPr txBox="1"/>
          <p:nvPr>
            <p:ph idx="1" type="subTitle"/>
          </p:nvPr>
        </p:nvSpPr>
        <p:spPr>
          <a:xfrm>
            <a:off x="1002276" y="3230525"/>
            <a:ext cx="1859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00" name="Google Shape;200;p14"/>
          <p:cNvSpPr txBox="1"/>
          <p:nvPr>
            <p:ph idx="2" type="title"/>
          </p:nvPr>
        </p:nvSpPr>
        <p:spPr>
          <a:xfrm>
            <a:off x="1002275" y="2771675"/>
            <a:ext cx="18597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01" name="Google Shape;201;p14"/>
          <p:cNvSpPr txBox="1"/>
          <p:nvPr>
            <p:ph idx="3" type="subTitle"/>
          </p:nvPr>
        </p:nvSpPr>
        <p:spPr>
          <a:xfrm>
            <a:off x="6314181" y="3230525"/>
            <a:ext cx="1859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02" name="Google Shape;202;p14"/>
          <p:cNvSpPr txBox="1"/>
          <p:nvPr>
            <p:ph idx="4" type="title"/>
          </p:nvPr>
        </p:nvSpPr>
        <p:spPr>
          <a:xfrm>
            <a:off x="6314176" y="2771675"/>
            <a:ext cx="18597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03" name="Google Shape;203;p14"/>
          <p:cNvSpPr txBox="1"/>
          <p:nvPr>
            <p:ph idx="5" type="subTitle"/>
          </p:nvPr>
        </p:nvSpPr>
        <p:spPr>
          <a:xfrm>
            <a:off x="3658224" y="3230525"/>
            <a:ext cx="1859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04" name="Google Shape;204;p14"/>
          <p:cNvSpPr txBox="1"/>
          <p:nvPr>
            <p:ph idx="6" type="title"/>
          </p:nvPr>
        </p:nvSpPr>
        <p:spPr>
          <a:xfrm>
            <a:off x="3658221" y="2771675"/>
            <a:ext cx="1859700" cy="420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05" name="Google Shape;205;p14"/>
          <p:cNvSpPr/>
          <p:nvPr/>
        </p:nvSpPr>
        <p:spPr>
          <a:xfrm rot="-5400000">
            <a:off x="-715275"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6">
    <p:spTree>
      <p:nvGrpSpPr>
        <p:cNvPr id="206" name="Shape 206"/>
        <p:cNvGrpSpPr/>
        <p:nvPr/>
      </p:nvGrpSpPr>
      <p:grpSpPr>
        <a:xfrm>
          <a:off x="0" y="0"/>
          <a:ext cx="0" cy="0"/>
          <a:chOff x="0" y="0"/>
          <a:chExt cx="0" cy="0"/>
        </a:xfrm>
      </p:grpSpPr>
      <p:pic>
        <p:nvPicPr>
          <p:cNvPr id="207" name="Google Shape;207;p15"/>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08" name="Google Shape;208;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209" name="Google Shape;209;p15"/>
          <p:cNvSpPr/>
          <p:nvPr/>
        </p:nvSpPr>
        <p:spPr>
          <a:xfrm flipH="1">
            <a:off x="0" y="0"/>
            <a:ext cx="9144000" cy="5143500"/>
          </a:xfrm>
          <a:prstGeom prst="rect">
            <a:avLst/>
          </a:prstGeom>
          <a:gradFill>
            <a:gsLst>
              <a:gs pos="0">
                <a:schemeClr val="dk1">
                  <a:alpha val="80800"/>
                </a:schemeClr>
              </a:gs>
              <a:gs pos="51000">
                <a:srgbClr val="000000">
                  <a:alpha val="34509"/>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5"/>
          <p:cNvGrpSpPr/>
          <p:nvPr/>
        </p:nvGrpSpPr>
        <p:grpSpPr>
          <a:xfrm flipH="1">
            <a:off x="1444" y="2320412"/>
            <a:ext cx="9261601" cy="2399136"/>
            <a:chOff x="-111950" y="3550092"/>
            <a:chExt cx="9261601" cy="980680"/>
          </a:xfrm>
        </p:grpSpPr>
        <p:sp>
          <p:nvSpPr>
            <p:cNvPr id="211" name="Google Shape;211;p15"/>
            <p:cNvSpPr/>
            <p:nvPr/>
          </p:nvSpPr>
          <p:spPr>
            <a:xfrm>
              <a:off x="-111950" y="4120789"/>
              <a:ext cx="9261601" cy="409983"/>
            </a:xfrm>
            <a:custGeom>
              <a:rect b="b" l="l" r="r" t="t"/>
              <a:pathLst>
                <a:path extrusionOk="0" h="1847" w="19419">
                  <a:moveTo>
                    <a:pt x="19418" y="1"/>
                  </a:moveTo>
                  <a:cubicBezTo>
                    <a:pt x="15436" y="745"/>
                    <a:pt x="11447" y="1642"/>
                    <a:pt x="7456" y="1642"/>
                  </a:cubicBezTo>
                  <a:cubicBezTo>
                    <a:pt x="4971" y="1642"/>
                    <a:pt x="2486" y="1295"/>
                    <a:pt x="0" y="348"/>
                  </a:cubicBezTo>
                  <a:lnTo>
                    <a:pt x="0" y="406"/>
                  </a:lnTo>
                  <a:cubicBezTo>
                    <a:pt x="2655" y="1470"/>
                    <a:pt x="5310" y="1846"/>
                    <a:pt x="7964" y="1846"/>
                  </a:cubicBezTo>
                  <a:cubicBezTo>
                    <a:pt x="11786" y="1846"/>
                    <a:pt x="15605" y="1065"/>
                    <a:pt x="19418" y="431"/>
                  </a:cubicBezTo>
                  <a:lnTo>
                    <a:pt x="19418" y="1"/>
                  </a:ln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5"/>
            <p:cNvSpPr/>
            <p:nvPr/>
          </p:nvSpPr>
          <p:spPr>
            <a:xfrm>
              <a:off x="-111950" y="4026672"/>
              <a:ext cx="9261601" cy="458595"/>
            </a:xfrm>
            <a:custGeom>
              <a:rect b="b" l="l" r="r" t="t"/>
              <a:pathLst>
                <a:path extrusionOk="0" h="2066" w="19419">
                  <a:moveTo>
                    <a:pt x="19418" y="0"/>
                  </a:moveTo>
                  <a:cubicBezTo>
                    <a:pt x="15278" y="841"/>
                    <a:pt x="11129" y="1845"/>
                    <a:pt x="6978" y="1845"/>
                  </a:cubicBezTo>
                  <a:cubicBezTo>
                    <a:pt x="4653" y="1845"/>
                    <a:pt x="2327" y="1530"/>
                    <a:pt x="0" y="695"/>
                  </a:cubicBezTo>
                  <a:lnTo>
                    <a:pt x="0" y="772"/>
                  </a:lnTo>
                  <a:cubicBezTo>
                    <a:pt x="2486" y="1719"/>
                    <a:pt x="4971" y="2066"/>
                    <a:pt x="7456" y="2066"/>
                  </a:cubicBezTo>
                  <a:cubicBezTo>
                    <a:pt x="11447" y="2066"/>
                    <a:pt x="15436" y="1169"/>
                    <a:pt x="19418" y="425"/>
                  </a:cubicBezTo>
                  <a:lnTo>
                    <a:pt x="19418" y="0"/>
                  </a:ln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5"/>
            <p:cNvSpPr/>
            <p:nvPr/>
          </p:nvSpPr>
          <p:spPr>
            <a:xfrm>
              <a:off x="-111950" y="3931001"/>
              <a:ext cx="9261601" cy="505431"/>
            </a:xfrm>
            <a:custGeom>
              <a:rect b="b" l="l" r="r" t="t"/>
              <a:pathLst>
                <a:path extrusionOk="0" h="2277" w="19419">
                  <a:moveTo>
                    <a:pt x="19418" y="1"/>
                  </a:moveTo>
                  <a:cubicBezTo>
                    <a:pt x="15136" y="960"/>
                    <a:pt x="10845" y="2082"/>
                    <a:pt x="6552" y="2082"/>
                  </a:cubicBezTo>
                  <a:cubicBezTo>
                    <a:pt x="4368" y="2082"/>
                    <a:pt x="2184" y="1792"/>
                    <a:pt x="0" y="1042"/>
                  </a:cubicBezTo>
                  <a:lnTo>
                    <a:pt x="0" y="1126"/>
                  </a:lnTo>
                  <a:cubicBezTo>
                    <a:pt x="2327" y="1961"/>
                    <a:pt x="4653" y="2276"/>
                    <a:pt x="6978" y="2276"/>
                  </a:cubicBezTo>
                  <a:cubicBezTo>
                    <a:pt x="11129" y="2276"/>
                    <a:pt x="15278" y="1272"/>
                    <a:pt x="19418" y="431"/>
                  </a:cubicBezTo>
                  <a:lnTo>
                    <a:pt x="19418" y="1"/>
                  </a:ln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111950" y="3835552"/>
              <a:ext cx="9261601" cy="557595"/>
            </a:xfrm>
            <a:custGeom>
              <a:rect b="b" l="l" r="r" t="t"/>
              <a:pathLst>
                <a:path extrusionOk="0" h="2512" w="19419">
                  <a:moveTo>
                    <a:pt x="19418" y="0"/>
                  </a:moveTo>
                  <a:cubicBezTo>
                    <a:pt x="14972" y="1071"/>
                    <a:pt x="10517" y="2330"/>
                    <a:pt x="6059" y="2330"/>
                  </a:cubicBezTo>
                  <a:cubicBezTo>
                    <a:pt x="4040" y="2330"/>
                    <a:pt x="2020" y="2072"/>
                    <a:pt x="0" y="1421"/>
                  </a:cubicBezTo>
                  <a:lnTo>
                    <a:pt x="0" y="1472"/>
                  </a:lnTo>
                  <a:cubicBezTo>
                    <a:pt x="2184" y="2222"/>
                    <a:pt x="4368" y="2512"/>
                    <a:pt x="6552" y="2512"/>
                  </a:cubicBezTo>
                  <a:cubicBezTo>
                    <a:pt x="10845" y="2512"/>
                    <a:pt x="15136" y="1390"/>
                    <a:pt x="19418" y="431"/>
                  </a:cubicBezTo>
                  <a:lnTo>
                    <a:pt x="19418" y="0"/>
                  </a:ln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
            <p:cNvSpPr/>
            <p:nvPr/>
          </p:nvSpPr>
          <p:spPr>
            <a:xfrm>
              <a:off x="-111950" y="3741213"/>
              <a:ext cx="9261601" cy="611756"/>
            </a:xfrm>
            <a:custGeom>
              <a:rect b="b" l="l" r="r" t="t"/>
              <a:pathLst>
                <a:path extrusionOk="0" h="2756" w="19419">
                  <a:moveTo>
                    <a:pt x="19418" y="1"/>
                  </a:moveTo>
                  <a:cubicBezTo>
                    <a:pt x="14840" y="1195"/>
                    <a:pt x="10251" y="2579"/>
                    <a:pt x="5660" y="2579"/>
                  </a:cubicBezTo>
                  <a:cubicBezTo>
                    <a:pt x="3774" y="2579"/>
                    <a:pt x="1887" y="2345"/>
                    <a:pt x="0" y="1769"/>
                  </a:cubicBezTo>
                  <a:lnTo>
                    <a:pt x="0" y="1846"/>
                  </a:lnTo>
                  <a:cubicBezTo>
                    <a:pt x="2020" y="2497"/>
                    <a:pt x="4040" y="2755"/>
                    <a:pt x="6059" y="2755"/>
                  </a:cubicBezTo>
                  <a:cubicBezTo>
                    <a:pt x="10517" y="2755"/>
                    <a:pt x="14972" y="1496"/>
                    <a:pt x="19418" y="425"/>
                  </a:cubicBezTo>
                  <a:lnTo>
                    <a:pt x="19418" y="1"/>
                  </a:ln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5"/>
            <p:cNvSpPr/>
            <p:nvPr/>
          </p:nvSpPr>
          <p:spPr>
            <a:xfrm>
              <a:off x="-111950" y="3645763"/>
              <a:ext cx="9261601" cy="667915"/>
            </a:xfrm>
            <a:custGeom>
              <a:rect b="b" l="l" r="r" t="t"/>
              <a:pathLst>
                <a:path extrusionOk="0" h="3009" w="19419">
                  <a:moveTo>
                    <a:pt x="19418" y="0"/>
                  </a:moveTo>
                  <a:cubicBezTo>
                    <a:pt x="14706" y="1308"/>
                    <a:pt x="9983" y="2832"/>
                    <a:pt x="5258" y="2832"/>
                  </a:cubicBezTo>
                  <a:cubicBezTo>
                    <a:pt x="3506" y="2832"/>
                    <a:pt x="1753" y="2623"/>
                    <a:pt x="0" y="2115"/>
                  </a:cubicBezTo>
                  <a:lnTo>
                    <a:pt x="0" y="2199"/>
                  </a:lnTo>
                  <a:cubicBezTo>
                    <a:pt x="1887" y="2775"/>
                    <a:pt x="3774" y="3009"/>
                    <a:pt x="5660" y="3009"/>
                  </a:cubicBezTo>
                  <a:cubicBezTo>
                    <a:pt x="10251" y="3009"/>
                    <a:pt x="14840" y="1625"/>
                    <a:pt x="19418" y="431"/>
                  </a:cubicBezTo>
                  <a:lnTo>
                    <a:pt x="19418" y="0"/>
                  </a:ln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111950" y="3550092"/>
              <a:ext cx="9261601" cy="724518"/>
            </a:xfrm>
            <a:custGeom>
              <a:rect b="b" l="l" r="r" t="t"/>
              <a:pathLst>
                <a:path extrusionOk="0" h="3264" w="19419">
                  <a:moveTo>
                    <a:pt x="19418" y="1"/>
                  </a:moveTo>
                  <a:cubicBezTo>
                    <a:pt x="14558" y="1432"/>
                    <a:pt x="9687" y="3107"/>
                    <a:pt x="4813" y="3107"/>
                  </a:cubicBezTo>
                  <a:cubicBezTo>
                    <a:pt x="3209" y="3107"/>
                    <a:pt x="1605" y="2926"/>
                    <a:pt x="0" y="2495"/>
                  </a:cubicBezTo>
                  <a:lnTo>
                    <a:pt x="0" y="2546"/>
                  </a:lnTo>
                  <a:cubicBezTo>
                    <a:pt x="1753" y="3054"/>
                    <a:pt x="3506" y="3263"/>
                    <a:pt x="5258" y="3263"/>
                  </a:cubicBezTo>
                  <a:cubicBezTo>
                    <a:pt x="9983" y="3263"/>
                    <a:pt x="14706" y="1739"/>
                    <a:pt x="19418" y="431"/>
                  </a:cubicBezTo>
                  <a:lnTo>
                    <a:pt x="19418" y="1"/>
                  </a:ln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15"/>
          <p:cNvSpPr/>
          <p:nvPr/>
        </p:nvSpPr>
        <p:spPr>
          <a:xfrm>
            <a:off x="467750" y="295700"/>
            <a:ext cx="80280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txBox="1"/>
          <p:nvPr>
            <p:ph type="title"/>
          </p:nvPr>
        </p:nvSpPr>
        <p:spPr>
          <a:xfrm>
            <a:off x="720097" y="540000"/>
            <a:ext cx="5224800" cy="477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220" name="Google Shape;220;p15"/>
          <p:cNvSpPr txBox="1"/>
          <p:nvPr>
            <p:ph idx="1" type="subTitle"/>
          </p:nvPr>
        </p:nvSpPr>
        <p:spPr>
          <a:xfrm>
            <a:off x="720000" y="1696725"/>
            <a:ext cx="4409100" cy="206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5B595B"/>
              </a:buClr>
              <a:buSzPts val="1400"/>
              <a:buFont typeface="Lato"/>
              <a:buChar char="●"/>
              <a:defRPr>
                <a:latin typeface="Lato"/>
                <a:ea typeface="Lato"/>
                <a:cs typeface="Lato"/>
                <a:sym typeface="Lato"/>
              </a:defRPr>
            </a:lvl1pPr>
            <a:lvl2pPr lvl="1" rtl="0" algn="ctr">
              <a:lnSpc>
                <a:spcPct val="100000"/>
              </a:lnSpc>
              <a:spcBef>
                <a:spcPts val="0"/>
              </a:spcBef>
              <a:spcAft>
                <a:spcPts val="0"/>
              </a:spcAft>
              <a:buClr>
                <a:srgbClr val="5B595B"/>
              </a:buClr>
              <a:buSzPts val="1400"/>
              <a:buFont typeface="Lato"/>
              <a:buChar char="○"/>
              <a:defRPr sz="2100"/>
            </a:lvl2pPr>
            <a:lvl3pPr lvl="2" rtl="0" algn="ctr">
              <a:lnSpc>
                <a:spcPct val="100000"/>
              </a:lnSpc>
              <a:spcBef>
                <a:spcPts val="0"/>
              </a:spcBef>
              <a:spcAft>
                <a:spcPts val="0"/>
              </a:spcAft>
              <a:buClr>
                <a:srgbClr val="5B595B"/>
              </a:buClr>
              <a:buSzPts val="1400"/>
              <a:buFont typeface="Lato"/>
              <a:buChar char="■"/>
              <a:defRPr sz="2100"/>
            </a:lvl3pPr>
            <a:lvl4pPr lvl="3" rtl="0" algn="ctr">
              <a:lnSpc>
                <a:spcPct val="100000"/>
              </a:lnSpc>
              <a:spcBef>
                <a:spcPts val="0"/>
              </a:spcBef>
              <a:spcAft>
                <a:spcPts val="0"/>
              </a:spcAft>
              <a:buClr>
                <a:srgbClr val="5B595B"/>
              </a:buClr>
              <a:buSzPts val="1400"/>
              <a:buFont typeface="Lato"/>
              <a:buChar char="●"/>
              <a:defRPr sz="2100"/>
            </a:lvl4pPr>
            <a:lvl5pPr lvl="4" rtl="0" algn="ctr">
              <a:lnSpc>
                <a:spcPct val="100000"/>
              </a:lnSpc>
              <a:spcBef>
                <a:spcPts val="0"/>
              </a:spcBef>
              <a:spcAft>
                <a:spcPts val="0"/>
              </a:spcAft>
              <a:buClr>
                <a:srgbClr val="5B595B"/>
              </a:buClr>
              <a:buSzPts val="1400"/>
              <a:buFont typeface="Lato"/>
              <a:buChar char="○"/>
              <a:defRPr sz="2100"/>
            </a:lvl5pPr>
            <a:lvl6pPr lvl="5" rtl="0" algn="ctr">
              <a:lnSpc>
                <a:spcPct val="100000"/>
              </a:lnSpc>
              <a:spcBef>
                <a:spcPts val="0"/>
              </a:spcBef>
              <a:spcAft>
                <a:spcPts val="0"/>
              </a:spcAft>
              <a:buClr>
                <a:srgbClr val="5B595B"/>
              </a:buClr>
              <a:buSzPts val="1400"/>
              <a:buFont typeface="Lato"/>
              <a:buChar char="■"/>
              <a:defRPr sz="2100"/>
            </a:lvl6pPr>
            <a:lvl7pPr lvl="6" rtl="0" algn="ctr">
              <a:lnSpc>
                <a:spcPct val="100000"/>
              </a:lnSpc>
              <a:spcBef>
                <a:spcPts val="0"/>
              </a:spcBef>
              <a:spcAft>
                <a:spcPts val="0"/>
              </a:spcAft>
              <a:buClr>
                <a:srgbClr val="5B595B"/>
              </a:buClr>
              <a:buSzPts val="1400"/>
              <a:buFont typeface="Lato"/>
              <a:buChar char="●"/>
              <a:defRPr sz="2100"/>
            </a:lvl7pPr>
            <a:lvl8pPr lvl="7" rtl="0" algn="ctr">
              <a:lnSpc>
                <a:spcPct val="100000"/>
              </a:lnSpc>
              <a:spcBef>
                <a:spcPts val="0"/>
              </a:spcBef>
              <a:spcAft>
                <a:spcPts val="0"/>
              </a:spcAft>
              <a:buClr>
                <a:srgbClr val="5B595B"/>
              </a:buClr>
              <a:buSzPts val="1400"/>
              <a:buFont typeface="Lato"/>
              <a:buChar char="○"/>
              <a:defRPr sz="2100"/>
            </a:lvl8pPr>
            <a:lvl9pPr lvl="8" rtl="0" algn="ctr">
              <a:lnSpc>
                <a:spcPct val="100000"/>
              </a:lnSpc>
              <a:spcBef>
                <a:spcPts val="0"/>
              </a:spcBef>
              <a:spcAft>
                <a:spcPts val="0"/>
              </a:spcAft>
              <a:buClr>
                <a:srgbClr val="5B595B"/>
              </a:buClr>
              <a:buSzPts val="1400"/>
              <a:buFont typeface="Lato"/>
              <a:buChar char="■"/>
              <a:defRPr sz="2100"/>
            </a:lvl9pPr>
          </a:lstStyle>
          <a:p/>
        </p:txBody>
      </p:sp>
      <p:sp>
        <p:nvSpPr>
          <p:cNvPr id="221" name="Google Shape;221;p15"/>
          <p:cNvSpPr/>
          <p:nvPr/>
        </p:nvSpPr>
        <p:spPr>
          <a:xfrm flipH="1" rot="5400000">
            <a:off x="380655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22" name="Shape 222"/>
        <p:cNvGrpSpPr/>
        <p:nvPr/>
      </p:nvGrpSpPr>
      <p:grpSpPr>
        <a:xfrm>
          <a:off x="0" y="0"/>
          <a:ext cx="0" cy="0"/>
          <a:chOff x="0" y="0"/>
          <a:chExt cx="0" cy="0"/>
        </a:xfrm>
      </p:grpSpPr>
      <p:pic>
        <p:nvPicPr>
          <p:cNvPr id="223" name="Google Shape;223;p16"/>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24" name="Google Shape;224;p16"/>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225" name="Google Shape;225;p16"/>
          <p:cNvGrpSpPr/>
          <p:nvPr/>
        </p:nvGrpSpPr>
        <p:grpSpPr>
          <a:xfrm flipH="1">
            <a:off x="-206300" y="1188175"/>
            <a:ext cx="9350311" cy="4113499"/>
            <a:chOff x="9149584" y="3087275"/>
            <a:chExt cx="9350311" cy="1681450"/>
          </a:xfrm>
        </p:grpSpPr>
        <p:sp>
          <p:nvSpPr>
            <p:cNvPr id="226" name="Google Shape;226;p16"/>
            <p:cNvSpPr/>
            <p:nvPr/>
          </p:nvSpPr>
          <p:spPr>
            <a:xfrm>
              <a:off x="9149584" y="3901256"/>
              <a:ext cx="9350311" cy="867469"/>
            </a:xfrm>
            <a:custGeom>
              <a:rect b="b" l="l" r="r" t="t"/>
              <a:pathLst>
                <a:path extrusionOk="0" h="3908" w="19605">
                  <a:moveTo>
                    <a:pt x="8538" y="1"/>
                  </a:moveTo>
                  <a:cubicBezTo>
                    <a:pt x="5693" y="1"/>
                    <a:pt x="2847" y="455"/>
                    <a:pt x="0" y="990"/>
                  </a:cubicBezTo>
                  <a:lnTo>
                    <a:pt x="0" y="1420"/>
                  </a:lnTo>
                  <a:cubicBezTo>
                    <a:pt x="2679" y="970"/>
                    <a:pt x="5356" y="588"/>
                    <a:pt x="8033" y="588"/>
                  </a:cubicBezTo>
                  <a:cubicBezTo>
                    <a:pt x="11890" y="588"/>
                    <a:pt x="15746" y="1381"/>
                    <a:pt x="19604" y="3908"/>
                  </a:cubicBezTo>
                  <a:lnTo>
                    <a:pt x="19604" y="3104"/>
                  </a:lnTo>
                  <a:cubicBezTo>
                    <a:pt x="15914" y="764"/>
                    <a:pt x="12226" y="1"/>
                    <a:pt x="8538" y="1"/>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6"/>
            <p:cNvSpPr/>
            <p:nvPr/>
          </p:nvSpPr>
          <p:spPr>
            <a:xfrm>
              <a:off x="9149584" y="3771179"/>
              <a:ext cx="9350311" cy="819300"/>
            </a:xfrm>
            <a:custGeom>
              <a:rect b="b" l="l" r="r" t="t"/>
              <a:pathLst>
                <a:path extrusionOk="0" h="3691" w="19605">
                  <a:moveTo>
                    <a:pt x="9023" y="1"/>
                  </a:moveTo>
                  <a:cubicBezTo>
                    <a:pt x="6016" y="1"/>
                    <a:pt x="3009" y="533"/>
                    <a:pt x="0" y="1151"/>
                  </a:cubicBezTo>
                  <a:lnTo>
                    <a:pt x="0" y="1576"/>
                  </a:lnTo>
                  <a:cubicBezTo>
                    <a:pt x="2847" y="1041"/>
                    <a:pt x="5693" y="587"/>
                    <a:pt x="8538" y="587"/>
                  </a:cubicBezTo>
                  <a:cubicBezTo>
                    <a:pt x="12226" y="587"/>
                    <a:pt x="15914" y="1350"/>
                    <a:pt x="19604" y="3690"/>
                  </a:cubicBezTo>
                  <a:lnTo>
                    <a:pt x="19604" y="2919"/>
                  </a:lnTo>
                  <a:cubicBezTo>
                    <a:pt x="16076" y="733"/>
                    <a:pt x="12549" y="1"/>
                    <a:pt x="9023"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6"/>
            <p:cNvSpPr/>
            <p:nvPr/>
          </p:nvSpPr>
          <p:spPr>
            <a:xfrm>
              <a:off x="9149584" y="3637106"/>
              <a:ext cx="9350311" cy="782231"/>
            </a:xfrm>
            <a:custGeom>
              <a:rect b="b" l="l" r="r" t="t"/>
              <a:pathLst>
                <a:path extrusionOk="0" h="3524" w="19605">
                  <a:moveTo>
                    <a:pt x="9482" y="0"/>
                  </a:moveTo>
                  <a:cubicBezTo>
                    <a:pt x="6322" y="0"/>
                    <a:pt x="3162" y="613"/>
                    <a:pt x="0" y="1325"/>
                  </a:cubicBezTo>
                  <a:lnTo>
                    <a:pt x="0" y="1755"/>
                  </a:lnTo>
                  <a:cubicBezTo>
                    <a:pt x="3009" y="1137"/>
                    <a:pt x="6016" y="605"/>
                    <a:pt x="9023" y="605"/>
                  </a:cubicBezTo>
                  <a:cubicBezTo>
                    <a:pt x="12549" y="605"/>
                    <a:pt x="16076" y="1337"/>
                    <a:pt x="19604" y="3523"/>
                  </a:cubicBezTo>
                  <a:lnTo>
                    <a:pt x="19604" y="2720"/>
                  </a:lnTo>
                  <a:cubicBezTo>
                    <a:pt x="16229" y="698"/>
                    <a:pt x="12856" y="0"/>
                    <a:pt x="9482"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6"/>
            <p:cNvSpPr/>
            <p:nvPr/>
          </p:nvSpPr>
          <p:spPr>
            <a:xfrm>
              <a:off x="9149584" y="3503256"/>
              <a:ext cx="9350311" cy="737615"/>
            </a:xfrm>
            <a:custGeom>
              <a:rect b="b" l="l" r="r" t="t"/>
              <a:pathLst>
                <a:path extrusionOk="0" h="3323" w="19605">
                  <a:moveTo>
                    <a:pt x="9919" y="1"/>
                  </a:moveTo>
                  <a:cubicBezTo>
                    <a:pt x="6613" y="1"/>
                    <a:pt x="3307" y="697"/>
                    <a:pt x="0" y="1497"/>
                  </a:cubicBezTo>
                  <a:lnTo>
                    <a:pt x="0" y="1928"/>
                  </a:lnTo>
                  <a:cubicBezTo>
                    <a:pt x="3162" y="1216"/>
                    <a:pt x="6322" y="603"/>
                    <a:pt x="9482" y="603"/>
                  </a:cubicBezTo>
                  <a:cubicBezTo>
                    <a:pt x="12856" y="603"/>
                    <a:pt x="16229" y="1301"/>
                    <a:pt x="19604" y="3323"/>
                  </a:cubicBezTo>
                  <a:lnTo>
                    <a:pt x="19604" y="2545"/>
                  </a:lnTo>
                  <a:cubicBezTo>
                    <a:pt x="16375" y="665"/>
                    <a:pt x="13147" y="1"/>
                    <a:pt x="9919"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6"/>
            <p:cNvSpPr/>
            <p:nvPr/>
          </p:nvSpPr>
          <p:spPr>
            <a:xfrm>
              <a:off x="9149584" y="3365631"/>
              <a:ext cx="9350311" cy="702543"/>
            </a:xfrm>
            <a:custGeom>
              <a:rect b="b" l="l" r="r" t="t"/>
              <a:pathLst>
                <a:path extrusionOk="0" h="3165" w="19605">
                  <a:moveTo>
                    <a:pt x="10351" y="1"/>
                  </a:moveTo>
                  <a:cubicBezTo>
                    <a:pt x="6901" y="1"/>
                    <a:pt x="3452" y="787"/>
                    <a:pt x="0" y="1693"/>
                  </a:cubicBezTo>
                  <a:lnTo>
                    <a:pt x="0" y="2117"/>
                  </a:lnTo>
                  <a:cubicBezTo>
                    <a:pt x="3307" y="1317"/>
                    <a:pt x="6613" y="621"/>
                    <a:pt x="9919" y="621"/>
                  </a:cubicBezTo>
                  <a:cubicBezTo>
                    <a:pt x="13147" y="621"/>
                    <a:pt x="16375" y="1285"/>
                    <a:pt x="19604" y="3165"/>
                  </a:cubicBezTo>
                  <a:lnTo>
                    <a:pt x="19604" y="2361"/>
                  </a:lnTo>
                  <a:cubicBezTo>
                    <a:pt x="16519" y="629"/>
                    <a:pt x="13435" y="1"/>
                    <a:pt x="1035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9149584" y="3229117"/>
              <a:ext cx="9350311" cy="660812"/>
            </a:xfrm>
            <a:custGeom>
              <a:rect b="b" l="l" r="r" t="t"/>
              <a:pathLst>
                <a:path extrusionOk="0" h="2977" w="19605">
                  <a:moveTo>
                    <a:pt x="10763" y="0"/>
                  </a:moveTo>
                  <a:cubicBezTo>
                    <a:pt x="7176" y="0"/>
                    <a:pt x="3589" y="879"/>
                    <a:pt x="0" y="1877"/>
                  </a:cubicBezTo>
                  <a:lnTo>
                    <a:pt x="0" y="2308"/>
                  </a:lnTo>
                  <a:cubicBezTo>
                    <a:pt x="3452" y="1402"/>
                    <a:pt x="6901" y="616"/>
                    <a:pt x="10351" y="616"/>
                  </a:cubicBezTo>
                  <a:cubicBezTo>
                    <a:pt x="13435" y="616"/>
                    <a:pt x="16519" y="1244"/>
                    <a:pt x="19604" y="2976"/>
                  </a:cubicBezTo>
                  <a:lnTo>
                    <a:pt x="19604" y="2199"/>
                  </a:lnTo>
                  <a:cubicBezTo>
                    <a:pt x="16656" y="593"/>
                    <a:pt x="13710" y="0"/>
                    <a:pt x="10763"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6"/>
            <p:cNvSpPr/>
            <p:nvPr/>
          </p:nvSpPr>
          <p:spPr>
            <a:xfrm>
              <a:off x="9149584" y="3087275"/>
              <a:ext cx="9350311" cy="629958"/>
            </a:xfrm>
            <a:custGeom>
              <a:rect b="b" l="l" r="r" t="t"/>
              <a:pathLst>
                <a:path extrusionOk="0" h="2838" w="19605">
                  <a:moveTo>
                    <a:pt x="11158" y="1"/>
                  </a:moveTo>
                  <a:cubicBezTo>
                    <a:pt x="7439" y="1"/>
                    <a:pt x="3721" y="974"/>
                    <a:pt x="0" y="2086"/>
                  </a:cubicBezTo>
                  <a:lnTo>
                    <a:pt x="0" y="2516"/>
                  </a:lnTo>
                  <a:cubicBezTo>
                    <a:pt x="3589" y="1518"/>
                    <a:pt x="7176" y="639"/>
                    <a:pt x="10763" y="639"/>
                  </a:cubicBezTo>
                  <a:cubicBezTo>
                    <a:pt x="13710" y="639"/>
                    <a:pt x="16656" y="1232"/>
                    <a:pt x="19604" y="2838"/>
                  </a:cubicBezTo>
                  <a:lnTo>
                    <a:pt x="19604" y="2034"/>
                  </a:lnTo>
                  <a:cubicBezTo>
                    <a:pt x="16788" y="558"/>
                    <a:pt x="13973" y="1"/>
                    <a:pt x="11158"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16"/>
          <p:cNvSpPr/>
          <p:nvPr/>
        </p:nvSpPr>
        <p:spPr>
          <a:xfrm rot="-5400000">
            <a:off x="7528725"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
        <p:nvSpPr>
          <p:cNvPr id="234" name="Google Shape;234;p16"/>
          <p:cNvSpPr/>
          <p:nvPr/>
        </p:nvSpPr>
        <p:spPr>
          <a:xfrm>
            <a:off x="0" y="0"/>
            <a:ext cx="9144000" cy="5143500"/>
          </a:xfrm>
          <a:prstGeom prst="rect">
            <a:avLst/>
          </a:prstGeom>
          <a:gradFill>
            <a:gsLst>
              <a:gs pos="0">
                <a:srgbClr val="000000">
                  <a:alpha val="81568"/>
                  <a:alpha val="80800"/>
                </a:srgbClr>
              </a:gs>
              <a:gs pos="51000">
                <a:srgbClr val="000000">
                  <a:alpha val="53725"/>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txBox="1"/>
          <p:nvPr>
            <p:ph type="title"/>
          </p:nvPr>
        </p:nvSpPr>
        <p:spPr>
          <a:xfrm>
            <a:off x="720000" y="3434813"/>
            <a:ext cx="3848700" cy="3981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None/>
              <a:defRPr b="0" sz="1400">
                <a:latin typeface="Lato"/>
                <a:ea typeface="Lato"/>
                <a:cs typeface="Lato"/>
                <a:sym typeface="Lato"/>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36" name="Google Shape;236;p16"/>
          <p:cNvSpPr txBox="1"/>
          <p:nvPr>
            <p:ph idx="1" type="subTitle"/>
          </p:nvPr>
        </p:nvSpPr>
        <p:spPr>
          <a:xfrm>
            <a:off x="720000" y="1652675"/>
            <a:ext cx="4401600" cy="1696500"/>
          </a:xfrm>
          <a:prstGeom prst="rect">
            <a:avLst/>
          </a:prstGeom>
        </p:spPr>
        <p:txBody>
          <a:bodyPr anchorCtr="0" anchor="ctr" bIns="91425" lIns="91425" spcFirstLastPara="1" rIns="91425" wrap="square" tIns="91425">
            <a:noAutofit/>
          </a:bodyPr>
          <a:lstStyle>
            <a:lvl1pPr lvl="0">
              <a:spcBef>
                <a:spcPts val="0"/>
              </a:spcBef>
              <a:spcAft>
                <a:spcPts val="0"/>
              </a:spcAft>
              <a:buSzPts val="3000"/>
              <a:buFont typeface="Anton"/>
              <a:buNone/>
              <a:defRPr sz="3000">
                <a:latin typeface="Staatliches"/>
                <a:ea typeface="Staatliches"/>
                <a:cs typeface="Staatliches"/>
                <a:sym typeface="Staatliche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1_1">
    <p:spTree>
      <p:nvGrpSpPr>
        <p:cNvPr id="237" name="Shape 237"/>
        <p:cNvGrpSpPr/>
        <p:nvPr/>
      </p:nvGrpSpPr>
      <p:grpSpPr>
        <a:xfrm>
          <a:off x="0" y="0"/>
          <a:ext cx="0" cy="0"/>
          <a:chOff x="0" y="0"/>
          <a:chExt cx="0" cy="0"/>
        </a:xfrm>
      </p:grpSpPr>
      <p:pic>
        <p:nvPicPr>
          <p:cNvPr id="238" name="Google Shape;238;p17"/>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39" name="Google Shape;239;p17"/>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240" name="Google Shape;240;p17"/>
          <p:cNvGrpSpPr/>
          <p:nvPr/>
        </p:nvGrpSpPr>
        <p:grpSpPr>
          <a:xfrm rot="-119">
            <a:off x="7217163" y="56"/>
            <a:ext cx="3583944" cy="2339526"/>
            <a:chOff x="-1735575" y="788325"/>
            <a:chExt cx="1235800" cy="820800"/>
          </a:xfrm>
        </p:grpSpPr>
        <p:sp>
          <p:nvSpPr>
            <p:cNvPr id="241" name="Google Shape;241;p17"/>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7"/>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7"/>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7"/>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7"/>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7"/>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17"/>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17"/>
          <p:cNvGrpSpPr/>
          <p:nvPr/>
        </p:nvGrpSpPr>
        <p:grpSpPr>
          <a:xfrm rot="2458064">
            <a:off x="-2568926" y="1573788"/>
            <a:ext cx="3583936" cy="2339550"/>
            <a:chOff x="-1735575" y="788325"/>
            <a:chExt cx="1235800" cy="820800"/>
          </a:xfrm>
        </p:grpSpPr>
        <p:sp>
          <p:nvSpPr>
            <p:cNvPr id="250" name="Google Shape;250;p17"/>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7"/>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7"/>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7"/>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7"/>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7"/>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1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258" name="Google Shape;258;p17"/>
          <p:cNvSpPr txBox="1"/>
          <p:nvPr>
            <p:ph idx="1" type="subTitle"/>
          </p:nvPr>
        </p:nvSpPr>
        <p:spPr>
          <a:xfrm>
            <a:off x="724125" y="2219492"/>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9" name="Google Shape;259;p17"/>
          <p:cNvSpPr txBox="1"/>
          <p:nvPr>
            <p:ph idx="2" type="title"/>
          </p:nvPr>
        </p:nvSpPr>
        <p:spPr>
          <a:xfrm>
            <a:off x="724125" y="1767553"/>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60" name="Google Shape;260;p17"/>
          <p:cNvSpPr txBox="1"/>
          <p:nvPr>
            <p:ph idx="3" type="subTitle"/>
          </p:nvPr>
        </p:nvSpPr>
        <p:spPr>
          <a:xfrm>
            <a:off x="3413996" y="2219492"/>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1" name="Google Shape;261;p17"/>
          <p:cNvSpPr txBox="1"/>
          <p:nvPr>
            <p:ph idx="4" type="title"/>
          </p:nvPr>
        </p:nvSpPr>
        <p:spPr>
          <a:xfrm>
            <a:off x="3414000" y="1767553"/>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62" name="Google Shape;262;p17"/>
          <p:cNvSpPr txBox="1"/>
          <p:nvPr>
            <p:ph idx="5" type="subTitle"/>
          </p:nvPr>
        </p:nvSpPr>
        <p:spPr>
          <a:xfrm>
            <a:off x="6103866" y="2219492"/>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3" name="Google Shape;263;p17"/>
          <p:cNvSpPr txBox="1"/>
          <p:nvPr>
            <p:ph idx="6" type="title"/>
          </p:nvPr>
        </p:nvSpPr>
        <p:spPr>
          <a:xfrm>
            <a:off x="6103874" y="1767553"/>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64" name="Google Shape;264;p17"/>
          <p:cNvSpPr txBox="1"/>
          <p:nvPr>
            <p:ph idx="7" type="subTitle"/>
          </p:nvPr>
        </p:nvSpPr>
        <p:spPr>
          <a:xfrm>
            <a:off x="724125" y="3780833"/>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5" name="Google Shape;265;p17"/>
          <p:cNvSpPr txBox="1"/>
          <p:nvPr>
            <p:ph idx="8" type="title"/>
          </p:nvPr>
        </p:nvSpPr>
        <p:spPr>
          <a:xfrm>
            <a:off x="724125" y="3328869"/>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66" name="Google Shape;266;p17"/>
          <p:cNvSpPr txBox="1"/>
          <p:nvPr>
            <p:ph idx="9" type="subTitle"/>
          </p:nvPr>
        </p:nvSpPr>
        <p:spPr>
          <a:xfrm>
            <a:off x="3413996" y="3780833"/>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7" name="Google Shape;267;p17"/>
          <p:cNvSpPr txBox="1"/>
          <p:nvPr>
            <p:ph idx="13" type="title"/>
          </p:nvPr>
        </p:nvSpPr>
        <p:spPr>
          <a:xfrm>
            <a:off x="3414000" y="3328869"/>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268" name="Google Shape;268;p17"/>
          <p:cNvSpPr txBox="1"/>
          <p:nvPr>
            <p:ph idx="14" type="subTitle"/>
          </p:nvPr>
        </p:nvSpPr>
        <p:spPr>
          <a:xfrm>
            <a:off x="6103866" y="3780833"/>
            <a:ext cx="23160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9" name="Google Shape;269;p17"/>
          <p:cNvSpPr txBox="1"/>
          <p:nvPr>
            <p:ph idx="15" type="title"/>
          </p:nvPr>
        </p:nvSpPr>
        <p:spPr>
          <a:xfrm>
            <a:off x="6103874" y="3328869"/>
            <a:ext cx="2316000" cy="37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270" name="Shape 270"/>
        <p:cNvGrpSpPr/>
        <p:nvPr/>
      </p:nvGrpSpPr>
      <p:grpSpPr>
        <a:xfrm>
          <a:off x="0" y="0"/>
          <a:ext cx="0" cy="0"/>
          <a:chOff x="0" y="0"/>
          <a:chExt cx="0" cy="0"/>
        </a:xfrm>
      </p:grpSpPr>
      <p:pic>
        <p:nvPicPr>
          <p:cNvPr id="271" name="Google Shape;271;p18"/>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72" name="Google Shape;272;p18"/>
          <p:cNvPicPr preferRelativeResize="0"/>
          <p:nvPr/>
        </p:nvPicPr>
        <p:blipFill>
          <a:blip r:embed="rId3">
            <a:alphaModFix/>
          </a:blip>
          <a:stretch>
            <a:fillRect/>
          </a:stretch>
        </p:blipFill>
        <p:spPr>
          <a:xfrm>
            <a:off x="0" y="0"/>
            <a:ext cx="9144003" cy="5143501"/>
          </a:xfrm>
          <a:prstGeom prst="rect">
            <a:avLst/>
          </a:prstGeom>
          <a:noFill/>
          <a:ln>
            <a:noFill/>
          </a:ln>
        </p:spPr>
      </p:pic>
      <p:sp>
        <p:nvSpPr>
          <p:cNvPr id="273" name="Google Shape;273;p18"/>
          <p:cNvSpPr/>
          <p:nvPr/>
        </p:nvSpPr>
        <p:spPr>
          <a:xfrm>
            <a:off x="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18"/>
          <p:cNvGrpSpPr/>
          <p:nvPr/>
        </p:nvGrpSpPr>
        <p:grpSpPr>
          <a:xfrm flipH="1" rot="-7303045">
            <a:off x="-1308119" y="2552217"/>
            <a:ext cx="5960842" cy="3458172"/>
            <a:chOff x="-1651625" y="676975"/>
            <a:chExt cx="2866364" cy="2029318"/>
          </a:xfrm>
        </p:grpSpPr>
        <p:sp>
          <p:nvSpPr>
            <p:cNvPr id="275" name="Google Shape;275;p18"/>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8"/>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8"/>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8"/>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8"/>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8"/>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8"/>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284" name="Shape 284"/>
        <p:cNvGrpSpPr/>
        <p:nvPr/>
      </p:nvGrpSpPr>
      <p:grpSpPr>
        <a:xfrm>
          <a:off x="0" y="0"/>
          <a:ext cx="0" cy="0"/>
          <a:chOff x="0" y="0"/>
          <a:chExt cx="0" cy="0"/>
        </a:xfrm>
      </p:grpSpPr>
      <p:pic>
        <p:nvPicPr>
          <p:cNvPr id="285" name="Google Shape;285;p19"/>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86" name="Google Shape;286;p19"/>
          <p:cNvPicPr preferRelativeResize="0"/>
          <p:nvPr/>
        </p:nvPicPr>
        <p:blipFill>
          <a:blip r:embed="rId3">
            <a:alphaModFix/>
          </a:blip>
          <a:stretch>
            <a:fillRect/>
          </a:stretch>
        </p:blipFill>
        <p:spPr>
          <a:xfrm>
            <a:off x="0" y="0"/>
            <a:ext cx="9144003" cy="5143501"/>
          </a:xfrm>
          <a:prstGeom prst="rect">
            <a:avLst/>
          </a:prstGeom>
          <a:noFill/>
          <a:ln>
            <a:noFill/>
          </a:ln>
        </p:spPr>
      </p:pic>
      <p:sp>
        <p:nvSpPr>
          <p:cNvPr id="287" name="Google Shape;287;p19"/>
          <p:cNvSpPr/>
          <p:nvPr/>
        </p:nvSpPr>
        <p:spPr>
          <a:xfrm>
            <a:off x="69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19"/>
          <p:cNvGrpSpPr/>
          <p:nvPr/>
        </p:nvGrpSpPr>
        <p:grpSpPr>
          <a:xfrm rot="-5400000">
            <a:off x="-488090" y="361109"/>
            <a:ext cx="5698904" cy="4421274"/>
            <a:chOff x="-1651625" y="676975"/>
            <a:chExt cx="2866364" cy="2029318"/>
          </a:xfrm>
        </p:grpSpPr>
        <p:sp>
          <p:nvSpPr>
            <p:cNvPr id="289" name="Google Shape;289;p19"/>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19"/>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8" name="Google Shape;298;p19"/>
          <p:cNvSpPr/>
          <p:nvPr/>
        </p:nvSpPr>
        <p:spPr>
          <a:xfrm rot="-5400000">
            <a:off x="7528725"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2">
    <p:spTree>
      <p:nvGrpSpPr>
        <p:cNvPr id="299" name="Shape 299"/>
        <p:cNvGrpSpPr/>
        <p:nvPr/>
      </p:nvGrpSpPr>
      <p:grpSpPr>
        <a:xfrm>
          <a:off x="0" y="0"/>
          <a:ext cx="0" cy="0"/>
          <a:chOff x="0" y="0"/>
          <a:chExt cx="0" cy="0"/>
        </a:xfrm>
      </p:grpSpPr>
      <p:pic>
        <p:nvPicPr>
          <p:cNvPr id="300" name="Google Shape;300;p20"/>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01" name="Google Shape;301;p20"/>
          <p:cNvPicPr preferRelativeResize="0"/>
          <p:nvPr/>
        </p:nvPicPr>
        <p:blipFill>
          <a:blip r:embed="rId3">
            <a:alphaModFix/>
          </a:blip>
          <a:stretch>
            <a:fillRect/>
          </a:stretch>
        </p:blipFill>
        <p:spPr>
          <a:xfrm>
            <a:off x="0" y="7275"/>
            <a:ext cx="9144003" cy="5143501"/>
          </a:xfrm>
          <a:prstGeom prst="rect">
            <a:avLst/>
          </a:prstGeom>
          <a:noFill/>
          <a:ln>
            <a:noFill/>
          </a:ln>
        </p:spPr>
      </p:pic>
      <p:sp>
        <p:nvSpPr>
          <p:cNvPr id="302" name="Google Shape;302;p20"/>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0"/>
          <p:cNvGrpSpPr/>
          <p:nvPr/>
        </p:nvGrpSpPr>
        <p:grpSpPr>
          <a:xfrm rot="5399705">
            <a:off x="1359890" y="18290"/>
            <a:ext cx="6686653" cy="5580420"/>
            <a:chOff x="-1651625" y="676975"/>
            <a:chExt cx="2866364" cy="2029318"/>
          </a:xfrm>
        </p:grpSpPr>
        <p:sp>
          <p:nvSpPr>
            <p:cNvPr id="304" name="Google Shape;304;p20"/>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0"/>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0"/>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0"/>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20"/>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0"/>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pic>
        <p:nvPicPr>
          <p:cNvPr id="25" name="Google Shape;25;p3"/>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26" name="Google Shape;26;p3"/>
          <p:cNvPicPr preferRelativeResize="0"/>
          <p:nvPr/>
        </p:nvPicPr>
        <p:blipFill>
          <a:blip r:embed="rId3">
            <a:alphaModFix/>
          </a:blip>
          <a:stretch>
            <a:fillRect/>
          </a:stretch>
        </p:blipFill>
        <p:spPr>
          <a:xfrm>
            <a:off x="0" y="0"/>
            <a:ext cx="9144003" cy="5143501"/>
          </a:xfrm>
          <a:prstGeom prst="rect">
            <a:avLst/>
          </a:prstGeom>
          <a:noFill/>
          <a:ln>
            <a:noFill/>
          </a:ln>
        </p:spPr>
      </p:pic>
      <p:sp>
        <p:nvSpPr>
          <p:cNvPr id="27" name="Google Shape;27;p3"/>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type="title"/>
          </p:nvPr>
        </p:nvSpPr>
        <p:spPr>
          <a:xfrm>
            <a:off x="912075" y="2860500"/>
            <a:ext cx="2808000" cy="561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 name="Google Shape;29;p3"/>
          <p:cNvSpPr txBox="1"/>
          <p:nvPr>
            <p:ph idx="1" type="body"/>
          </p:nvPr>
        </p:nvSpPr>
        <p:spPr>
          <a:xfrm>
            <a:off x="912075" y="3421500"/>
            <a:ext cx="2808000" cy="678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0" name="Google Shape;30;p3"/>
          <p:cNvSpPr txBox="1"/>
          <p:nvPr>
            <p:ph hasCustomPrompt="1" idx="2" type="title"/>
          </p:nvPr>
        </p:nvSpPr>
        <p:spPr>
          <a:xfrm>
            <a:off x="912075" y="2140800"/>
            <a:ext cx="2808000" cy="719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1" name="Google Shape;31;p3"/>
          <p:cNvSpPr/>
          <p:nvPr/>
        </p:nvSpPr>
        <p:spPr>
          <a:xfrm>
            <a:off x="4647125" y="0"/>
            <a:ext cx="4497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2_1">
    <p:spTree>
      <p:nvGrpSpPr>
        <p:cNvPr id="313" name="Shape 313"/>
        <p:cNvGrpSpPr/>
        <p:nvPr/>
      </p:nvGrpSpPr>
      <p:grpSpPr>
        <a:xfrm>
          <a:off x="0" y="0"/>
          <a:ext cx="0" cy="0"/>
          <a:chOff x="0" y="0"/>
          <a:chExt cx="0" cy="0"/>
        </a:xfrm>
      </p:grpSpPr>
      <p:pic>
        <p:nvPicPr>
          <p:cNvPr id="314" name="Google Shape;314;p21"/>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15" name="Google Shape;315;p21"/>
          <p:cNvPicPr preferRelativeResize="0"/>
          <p:nvPr/>
        </p:nvPicPr>
        <p:blipFill>
          <a:blip r:embed="rId3">
            <a:alphaModFix/>
          </a:blip>
          <a:stretch>
            <a:fillRect/>
          </a:stretch>
        </p:blipFill>
        <p:spPr>
          <a:xfrm>
            <a:off x="0" y="0"/>
            <a:ext cx="9144003" cy="5143501"/>
          </a:xfrm>
          <a:prstGeom prst="rect">
            <a:avLst/>
          </a:prstGeom>
          <a:noFill/>
          <a:ln>
            <a:noFill/>
          </a:ln>
        </p:spPr>
      </p:pic>
      <p:sp>
        <p:nvSpPr>
          <p:cNvPr id="316" name="Google Shape;316;p21"/>
          <p:cNvSpPr/>
          <p:nvPr/>
        </p:nvSpPr>
        <p:spPr>
          <a:xfrm>
            <a:off x="69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&gt;</a:t>
            </a:r>
            <a:endParaRPr/>
          </a:p>
        </p:txBody>
      </p:sp>
      <p:grpSp>
        <p:nvGrpSpPr>
          <p:cNvPr id="317" name="Google Shape;317;p21"/>
          <p:cNvGrpSpPr/>
          <p:nvPr/>
        </p:nvGrpSpPr>
        <p:grpSpPr>
          <a:xfrm>
            <a:off x="-957068" y="400050"/>
            <a:ext cx="11058145" cy="4421274"/>
            <a:chOff x="-1651625" y="676975"/>
            <a:chExt cx="2866364" cy="2029318"/>
          </a:xfrm>
        </p:grpSpPr>
        <p:sp>
          <p:nvSpPr>
            <p:cNvPr id="318" name="Google Shape;318;p21"/>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1"/>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1"/>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1"/>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1"/>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1"/>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1"/>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21"/>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1"/>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7" name="Google Shape;327;p21"/>
          <p:cNvSpPr/>
          <p:nvPr/>
        </p:nvSpPr>
        <p:spPr>
          <a:xfrm flipH="1">
            <a:off x="-924625" y="4636200"/>
            <a:ext cx="109023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progressive rock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5_2_1_1">
    <p:spTree>
      <p:nvGrpSpPr>
        <p:cNvPr id="328" name="Shape 328"/>
        <p:cNvGrpSpPr/>
        <p:nvPr/>
      </p:nvGrpSpPr>
      <p:grpSpPr>
        <a:xfrm>
          <a:off x="0" y="0"/>
          <a:ext cx="0" cy="0"/>
          <a:chOff x="0" y="0"/>
          <a:chExt cx="0" cy="0"/>
        </a:xfrm>
      </p:grpSpPr>
      <p:pic>
        <p:nvPicPr>
          <p:cNvPr id="329" name="Google Shape;329;p22"/>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30" name="Google Shape;330;p22"/>
          <p:cNvPicPr preferRelativeResize="0"/>
          <p:nvPr/>
        </p:nvPicPr>
        <p:blipFill>
          <a:blip r:embed="rId3">
            <a:alphaModFix/>
          </a:blip>
          <a:stretch>
            <a:fillRect/>
          </a:stretch>
        </p:blipFill>
        <p:spPr>
          <a:xfrm>
            <a:off x="0" y="0"/>
            <a:ext cx="9144003" cy="5143501"/>
          </a:xfrm>
          <a:prstGeom prst="rect">
            <a:avLst/>
          </a:prstGeom>
          <a:noFill/>
          <a:ln>
            <a:noFill/>
          </a:ln>
        </p:spPr>
      </p:pic>
      <p:sp>
        <p:nvSpPr>
          <p:cNvPr id="331" name="Google Shape;331;p22"/>
          <p:cNvSpPr/>
          <p:nvPr/>
        </p:nvSpPr>
        <p:spPr>
          <a:xfrm>
            <a:off x="69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2"/>
          <p:cNvGrpSpPr/>
          <p:nvPr/>
        </p:nvGrpSpPr>
        <p:grpSpPr>
          <a:xfrm flipH="1">
            <a:off x="-14750" y="835975"/>
            <a:ext cx="9157272" cy="2222881"/>
            <a:chOff x="-14750" y="2624025"/>
            <a:chExt cx="9157272" cy="2222881"/>
          </a:xfrm>
        </p:grpSpPr>
        <p:sp>
          <p:nvSpPr>
            <p:cNvPr id="333" name="Google Shape;333;p22"/>
            <p:cNvSpPr/>
            <p:nvPr/>
          </p:nvSpPr>
          <p:spPr>
            <a:xfrm>
              <a:off x="-14750" y="3917601"/>
              <a:ext cx="9157272" cy="929304"/>
            </a:xfrm>
            <a:custGeom>
              <a:rect b="b" l="l" r="r" t="t"/>
              <a:pathLst>
                <a:path extrusionOk="0" h="1847" w="19419">
                  <a:moveTo>
                    <a:pt x="19418" y="1"/>
                  </a:moveTo>
                  <a:cubicBezTo>
                    <a:pt x="15436" y="745"/>
                    <a:pt x="11447" y="1642"/>
                    <a:pt x="7456" y="1642"/>
                  </a:cubicBezTo>
                  <a:cubicBezTo>
                    <a:pt x="4971" y="1642"/>
                    <a:pt x="2486" y="1295"/>
                    <a:pt x="0" y="348"/>
                  </a:cubicBezTo>
                  <a:lnTo>
                    <a:pt x="0" y="406"/>
                  </a:lnTo>
                  <a:cubicBezTo>
                    <a:pt x="2655" y="1470"/>
                    <a:pt x="5310" y="1846"/>
                    <a:pt x="7964" y="1846"/>
                  </a:cubicBezTo>
                  <a:cubicBezTo>
                    <a:pt x="11786" y="1846"/>
                    <a:pt x="15605" y="1065"/>
                    <a:pt x="19418" y="431"/>
                  </a:cubicBezTo>
                  <a:lnTo>
                    <a:pt x="19418" y="1"/>
                  </a:ln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14750" y="3704269"/>
              <a:ext cx="9157272" cy="1039492"/>
            </a:xfrm>
            <a:custGeom>
              <a:rect b="b" l="l" r="r" t="t"/>
              <a:pathLst>
                <a:path extrusionOk="0" h="2066" w="19419">
                  <a:moveTo>
                    <a:pt x="19418" y="0"/>
                  </a:moveTo>
                  <a:cubicBezTo>
                    <a:pt x="15278" y="841"/>
                    <a:pt x="11129" y="1845"/>
                    <a:pt x="6978" y="1845"/>
                  </a:cubicBezTo>
                  <a:cubicBezTo>
                    <a:pt x="4653" y="1845"/>
                    <a:pt x="2327" y="1530"/>
                    <a:pt x="0" y="695"/>
                  </a:cubicBezTo>
                  <a:lnTo>
                    <a:pt x="0" y="772"/>
                  </a:lnTo>
                  <a:cubicBezTo>
                    <a:pt x="2486" y="1719"/>
                    <a:pt x="4971" y="2066"/>
                    <a:pt x="7456" y="2066"/>
                  </a:cubicBezTo>
                  <a:cubicBezTo>
                    <a:pt x="11447" y="2066"/>
                    <a:pt x="15436" y="1169"/>
                    <a:pt x="19418" y="425"/>
                  </a:cubicBezTo>
                  <a:lnTo>
                    <a:pt x="19418" y="0"/>
                  </a:ln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14750" y="3487415"/>
              <a:ext cx="9157272" cy="1145655"/>
            </a:xfrm>
            <a:custGeom>
              <a:rect b="b" l="l" r="r" t="t"/>
              <a:pathLst>
                <a:path extrusionOk="0" h="2277" w="19419">
                  <a:moveTo>
                    <a:pt x="19418" y="1"/>
                  </a:moveTo>
                  <a:cubicBezTo>
                    <a:pt x="15136" y="960"/>
                    <a:pt x="10845" y="2082"/>
                    <a:pt x="6552" y="2082"/>
                  </a:cubicBezTo>
                  <a:cubicBezTo>
                    <a:pt x="4368" y="2082"/>
                    <a:pt x="2184" y="1792"/>
                    <a:pt x="0" y="1042"/>
                  </a:cubicBezTo>
                  <a:lnTo>
                    <a:pt x="0" y="1126"/>
                  </a:lnTo>
                  <a:cubicBezTo>
                    <a:pt x="2327" y="1961"/>
                    <a:pt x="4653" y="2276"/>
                    <a:pt x="6978" y="2276"/>
                  </a:cubicBezTo>
                  <a:cubicBezTo>
                    <a:pt x="11129" y="2276"/>
                    <a:pt x="15278" y="1272"/>
                    <a:pt x="19418" y="431"/>
                  </a:cubicBezTo>
                  <a:lnTo>
                    <a:pt x="19418" y="1"/>
                  </a:ln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
            <p:cNvSpPr/>
            <p:nvPr/>
          </p:nvSpPr>
          <p:spPr>
            <a:xfrm>
              <a:off x="-14750" y="3271064"/>
              <a:ext cx="9157272" cy="1263894"/>
            </a:xfrm>
            <a:custGeom>
              <a:rect b="b" l="l" r="r" t="t"/>
              <a:pathLst>
                <a:path extrusionOk="0" h="2512" w="19419">
                  <a:moveTo>
                    <a:pt x="19418" y="0"/>
                  </a:moveTo>
                  <a:cubicBezTo>
                    <a:pt x="14972" y="1071"/>
                    <a:pt x="10517" y="2330"/>
                    <a:pt x="6059" y="2330"/>
                  </a:cubicBezTo>
                  <a:cubicBezTo>
                    <a:pt x="4040" y="2330"/>
                    <a:pt x="2020" y="2072"/>
                    <a:pt x="0" y="1421"/>
                  </a:cubicBezTo>
                  <a:lnTo>
                    <a:pt x="0" y="1472"/>
                  </a:lnTo>
                  <a:cubicBezTo>
                    <a:pt x="2184" y="2222"/>
                    <a:pt x="4368" y="2512"/>
                    <a:pt x="6552" y="2512"/>
                  </a:cubicBezTo>
                  <a:cubicBezTo>
                    <a:pt x="10845" y="2512"/>
                    <a:pt x="15136" y="1390"/>
                    <a:pt x="19418" y="431"/>
                  </a:cubicBezTo>
                  <a:lnTo>
                    <a:pt x="19418" y="0"/>
                  </a:ln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a:off x="-14750" y="3057229"/>
              <a:ext cx="9157272" cy="1386661"/>
            </a:xfrm>
            <a:custGeom>
              <a:rect b="b" l="l" r="r" t="t"/>
              <a:pathLst>
                <a:path extrusionOk="0" h="2756" w="19419">
                  <a:moveTo>
                    <a:pt x="19418" y="1"/>
                  </a:moveTo>
                  <a:cubicBezTo>
                    <a:pt x="14840" y="1195"/>
                    <a:pt x="10251" y="2579"/>
                    <a:pt x="5660" y="2579"/>
                  </a:cubicBezTo>
                  <a:cubicBezTo>
                    <a:pt x="3774" y="2579"/>
                    <a:pt x="1887" y="2345"/>
                    <a:pt x="0" y="1769"/>
                  </a:cubicBezTo>
                  <a:lnTo>
                    <a:pt x="0" y="1846"/>
                  </a:lnTo>
                  <a:cubicBezTo>
                    <a:pt x="2020" y="2497"/>
                    <a:pt x="4040" y="2755"/>
                    <a:pt x="6059" y="2755"/>
                  </a:cubicBezTo>
                  <a:cubicBezTo>
                    <a:pt x="10517" y="2755"/>
                    <a:pt x="14972" y="1496"/>
                    <a:pt x="19418" y="425"/>
                  </a:cubicBezTo>
                  <a:lnTo>
                    <a:pt x="19418" y="1"/>
                  </a:ln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14750" y="2840879"/>
              <a:ext cx="9157272" cy="1513956"/>
            </a:xfrm>
            <a:custGeom>
              <a:rect b="b" l="l" r="r" t="t"/>
              <a:pathLst>
                <a:path extrusionOk="0" h="3009" w="19419">
                  <a:moveTo>
                    <a:pt x="19418" y="0"/>
                  </a:moveTo>
                  <a:cubicBezTo>
                    <a:pt x="14706" y="1308"/>
                    <a:pt x="9983" y="2832"/>
                    <a:pt x="5258" y="2832"/>
                  </a:cubicBezTo>
                  <a:cubicBezTo>
                    <a:pt x="3506" y="2832"/>
                    <a:pt x="1753" y="2623"/>
                    <a:pt x="0" y="2115"/>
                  </a:cubicBezTo>
                  <a:lnTo>
                    <a:pt x="0" y="2199"/>
                  </a:lnTo>
                  <a:cubicBezTo>
                    <a:pt x="1887" y="2775"/>
                    <a:pt x="3774" y="3009"/>
                    <a:pt x="5660" y="3009"/>
                  </a:cubicBezTo>
                  <a:cubicBezTo>
                    <a:pt x="10251" y="3009"/>
                    <a:pt x="14840" y="1625"/>
                    <a:pt x="19418" y="431"/>
                  </a:cubicBezTo>
                  <a:lnTo>
                    <a:pt x="19418" y="0"/>
                  </a:ln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4750" y="2624025"/>
              <a:ext cx="9157272" cy="1642257"/>
            </a:xfrm>
            <a:custGeom>
              <a:rect b="b" l="l" r="r" t="t"/>
              <a:pathLst>
                <a:path extrusionOk="0" h="3264" w="19419">
                  <a:moveTo>
                    <a:pt x="19418" y="1"/>
                  </a:moveTo>
                  <a:cubicBezTo>
                    <a:pt x="14558" y="1432"/>
                    <a:pt x="9687" y="3107"/>
                    <a:pt x="4813" y="3107"/>
                  </a:cubicBezTo>
                  <a:cubicBezTo>
                    <a:pt x="3209" y="3107"/>
                    <a:pt x="1605" y="2926"/>
                    <a:pt x="0" y="2495"/>
                  </a:cubicBezTo>
                  <a:lnTo>
                    <a:pt x="0" y="2546"/>
                  </a:lnTo>
                  <a:cubicBezTo>
                    <a:pt x="1753" y="3054"/>
                    <a:pt x="3506" y="3263"/>
                    <a:pt x="5258" y="3263"/>
                  </a:cubicBezTo>
                  <a:cubicBezTo>
                    <a:pt x="9983" y="3263"/>
                    <a:pt x="14706" y="1739"/>
                    <a:pt x="19418" y="431"/>
                  </a:cubicBezTo>
                  <a:lnTo>
                    <a:pt x="19418" y="1"/>
                  </a:ln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22"/>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5_2_1_1_1">
    <p:spTree>
      <p:nvGrpSpPr>
        <p:cNvPr id="342" name="Shape 342"/>
        <p:cNvGrpSpPr/>
        <p:nvPr/>
      </p:nvGrpSpPr>
      <p:grpSpPr>
        <a:xfrm>
          <a:off x="0" y="0"/>
          <a:ext cx="0" cy="0"/>
          <a:chOff x="0" y="0"/>
          <a:chExt cx="0" cy="0"/>
        </a:xfrm>
      </p:grpSpPr>
      <p:pic>
        <p:nvPicPr>
          <p:cNvPr id="343" name="Google Shape;343;p23"/>
          <p:cNvPicPr preferRelativeResize="0"/>
          <p:nvPr/>
        </p:nvPicPr>
        <p:blipFill>
          <a:blip r:embed="rId2">
            <a:alphaModFix/>
          </a:blip>
          <a:stretch>
            <a:fillRect/>
          </a:stretch>
        </p:blipFill>
        <p:spPr>
          <a:xfrm>
            <a:off x="0" y="13225"/>
            <a:ext cx="9144003" cy="5143501"/>
          </a:xfrm>
          <a:prstGeom prst="rect">
            <a:avLst/>
          </a:prstGeom>
          <a:noFill/>
          <a:ln>
            <a:noFill/>
          </a:ln>
        </p:spPr>
      </p:pic>
      <p:sp>
        <p:nvSpPr>
          <p:cNvPr id="344" name="Google Shape;344;p23"/>
          <p:cNvSpPr/>
          <p:nvPr/>
        </p:nvSpPr>
        <p:spPr>
          <a:xfrm>
            <a:off x="69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23"/>
          <p:cNvGrpSpPr/>
          <p:nvPr/>
        </p:nvGrpSpPr>
        <p:grpSpPr>
          <a:xfrm rot="10800000">
            <a:off x="-101350" y="725000"/>
            <a:ext cx="9244983" cy="3811300"/>
            <a:chOff x="-6" y="1574975"/>
            <a:chExt cx="9244983" cy="3811300"/>
          </a:xfrm>
        </p:grpSpPr>
        <p:sp>
          <p:nvSpPr>
            <p:cNvPr id="346" name="Google Shape;346;p23"/>
            <p:cNvSpPr/>
            <p:nvPr/>
          </p:nvSpPr>
          <p:spPr>
            <a:xfrm>
              <a:off x="-6" y="3419994"/>
              <a:ext cx="9244983" cy="1966281"/>
            </a:xfrm>
            <a:custGeom>
              <a:rect b="b" l="l" r="r" t="t"/>
              <a:pathLst>
                <a:path extrusionOk="0" h="3908" w="19605">
                  <a:moveTo>
                    <a:pt x="8538" y="1"/>
                  </a:moveTo>
                  <a:cubicBezTo>
                    <a:pt x="5693" y="1"/>
                    <a:pt x="2847" y="455"/>
                    <a:pt x="0" y="990"/>
                  </a:cubicBezTo>
                  <a:lnTo>
                    <a:pt x="0" y="1420"/>
                  </a:lnTo>
                  <a:cubicBezTo>
                    <a:pt x="2679" y="970"/>
                    <a:pt x="5356" y="588"/>
                    <a:pt x="8033" y="588"/>
                  </a:cubicBezTo>
                  <a:cubicBezTo>
                    <a:pt x="11890" y="588"/>
                    <a:pt x="15746" y="1381"/>
                    <a:pt x="19604" y="3908"/>
                  </a:cubicBezTo>
                  <a:lnTo>
                    <a:pt x="19604" y="3104"/>
                  </a:lnTo>
                  <a:cubicBezTo>
                    <a:pt x="15914" y="764"/>
                    <a:pt x="12226" y="1"/>
                    <a:pt x="8538" y="1"/>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6" y="3125153"/>
              <a:ext cx="9244983" cy="1857099"/>
            </a:xfrm>
            <a:custGeom>
              <a:rect b="b" l="l" r="r" t="t"/>
              <a:pathLst>
                <a:path extrusionOk="0" h="3691" w="19605">
                  <a:moveTo>
                    <a:pt x="9023" y="1"/>
                  </a:moveTo>
                  <a:cubicBezTo>
                    <a:pt x="6016" y="1"/>
                    <a:pt x="3009" y="533"/>
                    <a:pt x="0" y="1151"/>
                  </a:cubicBezTo>
                  <a:lnTo>
                    <a:pt x="0" y="1576"/>
                  </a:lnTo>
                  <a:cubicBezTo>
                    <a:pt x="2847" y="1041"/>
                    <a:pt x="5693" y="587"/>
                    <a:pt x="8538" y="587"/>
                  </a:cubicBezTo>
                  <a:cubicBezTo>
                    <a:pt x="12226" y="587"/>
                    <a:pt x="15914" y="1350"/>
                    <a:pt x="19604" y="3690"/>
                  </a:cubicBezTo>
                  <a:lnTo>
                    <a:pt x="19604" y="2919"/>
                  </a:lnTo>
                  <a:cubicBezTo>
                    <a:pt x="16076" y="733"/>
                    <a:pt x="12549" y="1"/>
                    <a:pt x="9023"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a:off x="-6" y="2821256"/>
              <a:ext cx="9244983" cy="1773074"/>
            </a:xfrm>
            <a:custGeom>
              <a:rect b="b" l="l" r="r" t="t"/>
              <a:pathLst>
                <a:path extrusionOk="0" h="3524" w="19605">
                  <a:moveTo>
                    <a:pt x="9482" y="0"/>
                  </a:moveTo>
                  <a:cubicBezTo>
                    <a:pt x="6322" y="0"/>
                    <a:pt x="3162" y="613"/>
                    <a:pt x="0" y="1325"/>
                  </a:cubicBezTo>
                  <a:lnTo>
                    <a:pt x="0" y="1755"/>
                  </a:lnTo>
                  <a:cubicBezTo>
                    <a:pt x="3009" y="1137"/>
                    <a:pt x="6016" y="605"/>
                    <a:pt x="9023" y="605"/>
                  </a:cubicBezTo>
                  <a:cubicBezTo>
                    <a:pt x="12549" y="605"/>
                    <a:pt x="16076" y="1337"/>
                    <a:pt x="19604" y="3523"/>
                  </a:cubicBezTo>
                  <a:lnTo>
                    <a:pt x="19604" y="2720"/>
                  </a:lnTo>
                  <a:cubicBezTo>
                    <a:pt x="16229" y="698"/>
                    <a:pt x="12856" y="0"/>
                    <a:pt x="9482"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a:off x="-6" y="2517862"/>
              <a:ext cx="9244983" cy="1671943"/>
            </a:xfrm>
            <a:custGeom>
              <a:rect b="b" l="l" r="r" t="t"/>
              <a:pathLst>
                <a:path extrusionOk="0" h="3323" w="19605">
                  <a:moveTo>
                    <a:pt x="9919" y="1"/>
                  </a:moveTo>
                  <a:cubicBezTo>
                    <a:pt x="6613" y="1"/>
                    <a:pt x="3307" y="697"/>
                    <a:pt x="0" y="1497"/>
                  </a:cubicBezTo>
                  <a:lnTo>
                    <a:pt x="0" y="1928"/>
                  </a:lnTo>
                  <a:cubicBezTo>
                    <a:pt x="3162" y="1216"/>
                    <a:pt x="6322" y="603"/>
                    <a:pt x="9482" y="603"/>
                  </a:cubicBezTo>
                  <a:cubicBezTo>
                    <a:pt x="12856" y="603"/>
                    <a:pt x="16229" y="1301"/>
                    <a:pt x="19604" y="3323"/>
                  </a:cubicBezTo>
                  <a:lnTo>
                    <a:pt x="19604" y="2545"/>
                  </a:lnTo>
                  <a:cubicBezTo>
                    <a:pt x="16375" y="665"/>
                    <a:pt x="13147" y="1"/>
                    <a:pt x="9919"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6" y="2205914"/>
              <a:ext cx="9244983" cy="1592446"/>
            </a:xfrm>
            <a:custGeom>
              <a:rect b="b" l="l" r="r" t="t"/>
              <a:pathLst>
                <a:path extrusionOk="0" h="3165" w="19605">
                  <a:moveTo>
                    <a:pt x="10351" y="1"/>
                  </a:moveTo>
                  <a:cubicBezTo>
                    <a:pt x="6901" y="1"/>
                    <a:pt x="3452" y="787"/>
                    <a:pt x="0" y="1693"/>
                  </a:cubicBezTo>
                  <a:lnTo>
                    <a:pt x="0" y="2117"/>
                  </a:lnTo>
                  <a:cubicBezTo>
                    <a:pt x="3307" y="1317"/>
                    <a:pt x="6613" y="621"/>
                    <a:pt x="9919" y="621"/>
                  </a:cubicBezTo>
                  <a:cubicBezTo>
                    <a:pt x="13147" y="621"/>
                    <a:pt x="16375" y="1285"/>
                    <a:pt x="19604" y="3165"/>
                  </a:cubicBezTo>
                  <a:lnTo>
                    <a:pt x="19604" y="2361"/>
                  </a:lnTo>
                  <a:cubicBezTo>
                    <a:pt x="16519" y="629"/>
                    <a:pt x="13435" y="1"/>
                    <a:pt x="1035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6" y="1896482"/>
              <a:ext cx="9244983" cy="1497855"/>
            </a:xfrm>
            <a:custGeom>
              <a:rect b="b" l="l" r="r" t="t"/>
              <a:pathLst>
                <a:path extrusionOk="0" h="2977" w="19605">
                  <a:moveTo>
                    <a:pt x="10763" y="0"/>
                  </a:moveTo>
                  <a:cubicBezTo>
                    <a:pt x="7176" y="0"/>
                    <a:pt x="3589" y="879"/>
                    <a:pt x="0" y="1877"/>
                  </a:cubicBezTo>
                  <a:lnTo>
                    <a:pt x="0" y="2308"/>
                  </a:lnTo>
                  <a:cubicBezTo>
                    <a:pt x="3452" y="1402"/>
                    <a:pt x="6901" y="616"/>
                    <a:pt x="10351" y="616"/>
                  </a:cubicBezTo>
                  <a:cubicBezTo>
                    <a:pt x="13435" y="616"/>
                    <a:pt x="16519" y="1244"/>
                    <a:pt x="19604" y="2976"/>
                  </a:cubicBezTo>
                  <a:lnTo>
                    <a:pt x="19604" y="2199"/>
                  </a:lnTo>
                  <a:cubicBezTo>
                    <a:pt x="16656" y="593"/>
                    <a:pt x="13710" y="0"/>
                    <a:pt x="10763"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6" y="1574975"/>
              <a:ext cx="9244983" cy="1427918"/>
            </a:xfrm>
            <a:custGeom>
              <a:rect b="b" l="l" r="r" t="t"/>
              <a:pathLst>
                <a:path extrusionOk="0" h="2838" w="19605">
                  <a:moveTo>
                    <a:pt x="11158" y="1"/>
                  </a:moveTo>
                  <a:cubicBezTo>
                    <a:pt x="7439" y="1"/>
                    <a:pt x="3721" y="974"/>
                    <a:pt x="0" y="2086"/>
                  </a:cubicBezTo>
                  <a:lnTo>
                    <a:pt x="0" y="2516"/>
                  </a:lnTo>
                  <a:cubicBezTo>
                    <a:pt x="3589" y="1518"/>
                    <a:pt x="7176" y="639"/>
                    <a:pt x="10763" y="639"/>
                  </a:cubicBezTo>
                  <a:cubicBezTo>
                    <a:pt x="13710" y="639"/>
                    <a:pt x="16656" y="1232"/>
                    <a:pt x="19604" y="2838"/>
                  </a:cubicBezTo>
                  <a:lnTo>
                    <a:pt x="19604" y="2034"/>
                  </a:lnTo>
                  <a:cubicBezTo>
                    <a:pt x="16788" y="558"/>
                    <a:pt x="13973" y="1"/>
                    <a:pt x="11158"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 name="Google Shape;353;p23"/>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5" name="Google Shape;355;p23"/>
          <p:cNvSpPr/>
          <p:nvPr/>
        </p:nvSpPr>
        <p:spPr>
          <a:xfrm flipH="1" rot="-5400000">
            <a:off x="-4929600" y="2380575"/>
            <a:ext cx="109023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progressive rock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5_2_1_1_1_1">
    <p:spTree>
      <p:nvGrpSpPr>
        <p:cNvPr id="356" name="Shape 356"/>
        <p:cNvGrpSpPr/>
        <p:nvPr/>
      </p:nvGrpSpPr>
      <p:grpSpPr>
        <a:xfrm>
          <a:off x="0" y="0"/>
          <a:ext cx="0" cy="0"/>
          <a:chOff x="0" y="0"/>
          <a:chExt cx="0" cy="0"/>
        </a:xfrm>
      </p:grpSpPr>
      <p:pic>
        <p:nvPicPr>
          <p:cNvPr id="357" name="Google Shape;357;p24"/>
          <p:cNvPicPr preferRelativeResize="0"/>
          <p:nvPr/>
        </p:nvPicPr>
        <p:blipFill>
          <a:blip r:embed="rId2">
            <a:alphaModFix/>
          </a:blip>
          <a:stretch>
            <a:fillRect/>
          </a:stretch>
        </p:blipFill>
        <p:spPr>
          <a:xfrm>
            <a:off x="0" y="13225"/>
            <a:ext cx="9144003" cy="5143501"/>
          </a:xfrm>
          <a:prstGeom prst="rect">
            <a:avLst/>
          </a:prstGeom>
          <a:noFill/>
          <a:ln>
            <a:noFill/>
          </a:ln>
        </p:spPr>
      </p:pic>
      <p:sp>
        <p:nvSpPr>
          <p:cNvPr id="358" name="Google Shape;358;p24"/>
          <p:cNvSpPr/>
          <p:nvPr/>
        </p:nvSpPr>
        <p:spPr>
          <a:xfrm>
            <a:off x="69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24"/>
          <p:cNvGrpSpPr/>
          <p:nvPr/>
        </p:nvGrpSpPr>
        <p:grpSpPr>
          <a:xfrm rot="10800000">
            <a:off x="-6633" y="1264370"/>
            <a:ext cx="9157272" cy="2222881"/>
            <a:chOff x="-14750" y="2624025"/>
            <a:chExt cx="9157272" cy="2222881"/>
          </a:xfrm>
        </p:grpSpPr>
        <p:sp>
          <p:nvSpPr>
            <p:cNvPr id="360" name="Google Shape;360;p24"/>
            <p:cNvSpPr/>
            <p:nvPr/>
          </p:nvSpPr>
          <p:spPr>
            <a:xfrm>
              <a:off x="-14750" y="3917601"/>
              <a:ext cx="9157272" cy="929304"/>
            </a:xfrm>
            <a:custGeom>
              <a:rect b="b" l="l" r="r" t="t"/>
              <a:pathLst>
                <a:path extrusionOk="0" h="1847" w="19419">
                  <a:moveTo>
                    <a:pt x="19418" y="1"/>
                  </a:moveTo>
                  <a:cubicBezTo>
                    <a:pt x="15436" y="745"/>
                    <a:pt x="11447" y="1642"/>
                    <a:pt x="7456" y="1642"/>
                  </a:cubicBezTo>
                  <a:cubicBezTo>
                    <a:pt x="4971" y="1642"/>
                    <a:pt x="2486" y="1295"/>
                    <a:pt x="0" y="348"/>
                  </a:cubicBezTo>
                  <a:lnTo>
                    <a:pt x="0" y="406"/>
                  </a:lnTo>
                  <a:cubicBezTo>
                    <a:pt x="2655" y="1470"/>
                    <a:pt x="5310" y="1846"/>
                    <a:pt x="7964" y="1846"/>
                  </a:cubicBezTo>
                  <a:cubicBezTo>
                    <a:pt x="11786" y="1846"/>
                    <a:pt x="15605" y="1065"/>
                    <a:pt x="19418" y="431"/>
                  </a:cubicBezTo>
                  <a:lnTo>
                    <a:pt x="19418" y="1"/>
                  </a:ln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a:off x="-14750" y="3704269"/>
              <a:ext cx="9157272" cy="1039492"/>
            </a:xfrm>
            <a:custGeom>
              <a:rect b="b" l="l" r="r" t="t"/>
              <a:pathLst>
                <a:path extrusionOk="0" h="2066" w="19419">
                  <a:moveTo>
                    <a:pt x="19418" y="0"/>
                  </a:moveTo>
                  <a:cubicBezTo>
                    <a:pt x="15278" y="841"/>
                    <a:pt x="11129" y="1845"/>
                    <a:pt x="6978" y="1845"/>
                  </a:cubicBezTo>
                  <a:cubicBezTo>
                    <a:pt x="4653" y="1845"/>
                    <a:pt x="2327" y="1530"/>
                    <a:pt x="0" y="695"/>
                  </a:cubicBezTo>
                  <a:lnTo>
                    <a:pt x="0" y="772"/>
                  </a:lnTo>
                  <a:cubicBezTo>
                    <a:pt x="2486" y="1719"/>
                    <a:pt x="4971" y="2066"/>
                    <a:pt x="7456" y="2066"/>
                  </a:cubicBezTo>
                  <a:cubicBezTo>
                    <a:pt x="11447" y="2066"/>
                    <a:pt x="15436" y="1169"/>
                    <a:pt x="19418" y="425"/>
                  </a:cubicBezTo>
                  <a:lnTo>
                    <a:pt x="19418" y="0"/>
                  </a:ln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14750" y="3487415"/>
              <a:ext cx="9157272" cy="1145655"/>
            </a:xfrm>
            <a:custGeom>
              <a:rect b="b" l="l" r="r" t="t"/>
              <a:pathLst>
                <a:path extrusionOk="0" h="2277" w="19419">
                  <a:moveTo>
                    <a:pt x="19418" y="1"/>
                  </a:moveTo>
                  <a:cubicBezTo>
                    <a:pt x="15136" y="960"/>
                    <a:pt x="10845" y="2082"/>
                    <a:pt x="6552" y="2082"/>
                  </a:cubicBezTo>
                  <a:cubicBezTo>
                    <a:pt x="4368" y="2082"/>
                    <a:pt x="2184" y="1792"/>
                    <a:pt x="0" y="1042"/>
                  </a:cubicBezTo>
                  <a:lnTo>
                    <a:pt x="0" y="1126"/>
                  </a:lnTo>
                  <a:cubicBezTo>
                    <a:pt x="2327" y="1961"/>
                    <a:pt x="4653" y="2276"/>
                    <a:pt x="6978" y="2276"/>
                  </a:cubicBezTo>
                  <a:cubicBezTo>
                    <a:pt x="11129" y="2276"/>
                    <a:pt x="15278" y="1272"/>
                    <a:pt x="19418" y="431"/>
                  </a:cubicBezTo>
                  <a:lnTo>
                    <a:pt x="19418" y="1"/>
                  </a:ln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14750" y="3271064"/>
              <a:ext cx="9157272" cy="1263894"/>
            </a:xfrm>
            <a:custGeom>
              <a:rect b="b" l="l" r="r" t="t"/>
              <a:pathLst>
                <a:path extrusionOk="0" h="2512" w="19419">
                  <a:moveTo>
                    <a:pt x="19418" y="0"/>
                  </a:moveTo>
                  <a:cubicBezTo>
                    <a:pt x="14972" y="1071"/>
                    <a:pt x="10517" y="2330"/>
                    <a:pt x="6059" y="2330"/>
                  </a:cubicBezTo>
                  <a:cubicBezTo>
                    <a:pt x="4040" y="2330"/>
                    <a:pt x="2020" y="2072"/>
                    <a:pt x="0" y="1421"/>
                  </a:cubicBezTo>
                  <a:lnTo>
                    <a:pt x="0" y="1472"/>
                  </a:lnTo>
                  <a:cubicBezTo>
                    <a:pt x="2184" y="2222"/>
                    <a:pt x="4368" y="2512"/>
                    <a:pt x="6552" y="2512"/>
                  </a:cubicBezTo>
                  <a:cubicBezTo>
                    <a:pt x="10845" y="2512"/>
                    <a:pt x="15136" y="1390"/>
                    <a:pt x="19418" y="431"/>
                  </a:cubicBezTo>
                  <a:lnTo>
                    <a:pt x="19418" y="0"/>
                  </a:ln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14750" y="3057229"/>
              <a:ext cx="9157272" cy="1386661"/>
            </a:xfrm>
            <a:custGeom>
              <a:rect b="b" l="l" r="r" t="t"/>
              <a:pathLst>
                <a:path extrusionOk="0" h="2756" w="19419">
                  <a:moveTo>
                    <a:pt x="19418" y="1"/>
                  </a:moveTo>
                  <a:cubicBezTo>
                    <a:pt x="14840" y="1195"/>
                    <a:pt x="10251" y="2579"/>
                    <a:pt x="5660" y="2579"/>
                  </a:cubicBezTo>
                  <a:cubicBezTo>
                    <a:pt x="3774" y="2579"/>
                    <a:pt x="1887" y="2345"/>
                    <a:pt x="0" y="1769"/>
                  </a:cubicBezTo>
                  <a:lnTo>
                    <a:pt x="0" y="1846"/>
                  </a:lnTo>
                  <a:cubicBezTo>
                    <a:pt x="2020" y="2497"/>
                    <a:pt x="4040" y="2755"/>
                    <a:pt x="6059" y="2755"/>
                  </a:cubicBezTo>
                  <a:cubicBezTo>
                    <a:pt x="10517" y="2755"/>
                    <a:pt x="14972" y="1496"/>
                    <a:pt x="19418" y="425"/>
                  </a:cubicBezTo>
                  <a:lnTo>
                    <a:pt x="19418" y="1"/>
                  </a:ln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14750" y="2840879"/>
              <a:ext cx="9157272" cy="1513956"/>
            </a:xfrm>
            <a:custGeom>
              <a:rect b="b" l="l" r="r" t="t"/>
              <a:pathLst>
                <a:path extrusionOk="0" h="3009" w="19419">
                  <a:moveTo>
                    <a:pt x="19418" y="0"/>
                  </a:moveTo>
                  <a:cubicBezTo>
                    <a:pt x="14706" y="1308"/>
                    <a:pt x="9983" y="2832"/>
                    <a:pt x="5258" y="2832"/>
                  </a:cubicBezTo>
                  <a:cubicBezTo>
                    <a:pt x="3506" y="2832"/>
                    <a:pt x="1753" y="2623"/>
                    <a:pt x="0" y="2115"/>
                  </a:cubicBezTo>
                  <a:lnTo>
                    <a:pt x="0" y="2199"/>
                  </a:lnTo>
                  <a:cubicBezTo>
                    <a:pt x="1887" y="2775"/>
                    <a:pt x="3774" y="3009"/>
                    <a:pt x="5660" y="3009"/>
                  </a:cubicBezTo>
                  <a:cubicBezTo>
                    <a:pt x="10251" y="3009"/>
                    <a:pt x="14840" y="1625"/>
                    <a:pt x="19418" y="431"/>
                  </a:cubicBezTo>
                  <a:lnTo>
                    <a:pt x="19418" y="0"/>
                  </a:ln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14750" y="2624025"/>
              <a:ext cx="9157272" cy="1642257"/>
            </a:xfrm>
            <a:custGeom>
              <a:rect b="b" l="l" r="r" t="t"/>
              <a:pathLst>
                <a:path extrusionOk="0" h="3264" w="19419">
                  <a:moveTo>
                    <a:pt x="19418" y="1"/>
                  </a:moveTo>
                  <a:cubicBezTo>
                    <a:pt x="14558" y="1432"/>
                    <a:pt x="9687" y="3107"/>
                    <a:pt x="4813" y="3107"/>
                  </a:cubicBezTo>
                  <a:cubicBezTo>
                    <a:pt x="3209" y="3107"/>
                    <a:pt x="1605" y="2926"/>
                    <a:pt x="0" y="2495"/>
                  </a:cubicBezTo>
                  <a:lnTo>
                    <a:pt x="0" y="2546"/>
                  </a:lnTo>
                  <a:cubicBezTo>
                    <a:pt x="1753" y="3054"/>
                    <a:pt x="3506" y="3263"/>
                    <a:pt x="5258" y="3263"/>
                  </a:cubicBezTo>
                  <a:cubicBezTo>
                    <a:pt x="9983" y="3263"/>
                    <a:pt x="14706" y="1739"/>
                    <a:pt x="19418" y="431"/>
                  </a:cubicBezTo>
                  <a:lnTo>
                    <a:pt x="19418" y="1"/>
                  </a:ln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24"/>
          <p:cNvSpPr/>
          <p:nvPr/>
        </p:nvSpPr>
        <p:spPr>
          <a:xfrm>
            <a:off x="467750"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69" name="Shape 369"/>
        <p:cNvGrpSpPr/>
        <p:nvPr/>
      </p:nvGrpSpPr>
      <p:grpSpPr>
        <a:xfrm>
          <a:off x="0" y="0"/>
          <a:ext cx="0" cy="0"/>
          <a:chOff x="0" y="0"/>
          <a:chExt cx="0" cy="0"/>
        </a:xfrm>
      </p:grpSpPr>
      <p:pic>
        <p:nvPicPr>
          <p:cNvPr id="370" name="Google Shape;370;p25"/>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71" name="Google Shape;371;p25"/>
          <p:cNvPicPr preferRelativeResize="0"/>
          <p:nvPr/>
        </p:nvPicPr>
        <p:blipFill>
          <a:blip r:embed="rId3">
            <a:alphaModFix/>
          </a:blip>
          <a:stretch>
            <a:fillRect/>
          </a:stretch>
        </p:blipFill>
        <p:spPr>
          <a:xfrm>
            <a:off x="50" y="3675"/>
            <a:ext cx="9144003" cy="5143501"/>
          </a:xfrm>
          <a:prstGeom prst="rect">
            <a:avLst/>
          </a:prstGeom>
          <a:noFill/>
          <a:ln>
            <a:noFill/>
          </a:ln>
        </p:spPr>
      </p:pic>
      <p:grpSp>
        <p:nvGrpSpPr>
          <p:cNvPr id="372" name="Google Shape;372;p25"/>
          <p:cNvGrpSpPr/>
          <p:nvPr/>
        </p:nvGrpSpPr>
        <p:grpSpPr>
          <a:xfrm>
            <a:off x="3" y="-368320"/>
            <a:ext cx="4405411" cy="7083951"/>
            <a:chOff x="3" y="-368320"/>
            <a:chExt cx="4405411" cy="7083951"/>
          </a:xfrm>
        </p:grpSpPr>
        <p:sp>
          <p:nvSpPr>
            <p:cNvPr id="373" name="Google Shape;373;p25"/>
            <p:cNvSpPr/>
            <p:nvPr/>
          </p:nvSpPr>
          <p:spPr>
            <a:xfrm>
              <a:off x="3" y="399539"/>
              <a:ext cx="3996221" cy="5347538"/>
            </a:xfrm>
            <a:custGeom>
              <a:rect b="b" l="l" r="r" t="t"/>
              <a:pathLst>
                <a:path extrusionOk="0" h="20008" w="14952">
                  <a:moveTo>
                    <a:pt x="1" y="0"/>
                  </a:moveTo>
                  <a:lnTo>
                    <a:pt x="1" y="2397"/>
                  </a:lnTo>
                  <a:cubicBezTo>
                    <a:pt x="7363" y="5188"/>
                    <a:pt x="14385" y="8341"/>
                    <a:pt x="12876" y="20007"/>
                  </a:cubicBezTo>
                  <a:cubicBezTo>
                    <a:pt x="13121" y="19762"/>
                    <a:pt x="13366" y="19518"/>
                    <a:pt x="13592" y="19273"/>
                  </a:cubicBezTo>
                  <a:lnTo>
                    <a:pt x="13592" y="19291"/>
                  </a:lnTo>
                  <a:cubicBezTo>
                    <a:pt x="14951" y="6570"/>
                    <a:pt x="7326" y="3375"/>
                    <a:pt x="1"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3" y="-368320"/>
              <a:ext cx="4405411" cy="5919229"/>
            </a:xfrm>
            <a:custGeom>
              <a:rect b="b" l="l" r="r" t="t"/>
              <a:pathLst>
                <a:path extrusionOk="0" h="22147" w="16483">
                  <a:moveTo>
                    <a:pt x="1" y="1"/>
                  </a:moveTo>
                  <a:lnTo>
                    <a:pt x="1" y="2760"/>
                  </a:lnTo>
                  <a:cubicBezTo>
                    <a:pt x="7612" y="6158"/>
                    <a:pt x="15595" y="9157"/>
                    <a:pt x="13592" y="22146"/>
                  </a:cubicBezTo>
                  <a:cubicBezTo>
                    <a:pt x="13841" y="21920"/>
                    <a:pt x="14086" y="21675"/>
                    <a:pt x="14313" y="21448"/>
                  </a:cubicBezTo>
                  <a:cubicBezTo>
                    <a:pt x="16483" y="7381"/>
                    <a:pt x="7553" y="4382"/>
                    <a:pt x="1"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3" y="369337"/>
              <a:ext cx="4163799" cy="5186374"/>
            </a:xfrm>
            <a:custGeom>
              <a:rect b="b" l="l" r="r" t="t"/>
              <a:pathLst>
                <a:path extrusionOk="0" h="19405" w="15579">
                  <a:moveTo>
                    <a:pt x="1" y="0"/>
                  </a:moveTo>
                  <a:lnTo>
                    <a:pt x="1" y="113"/>
                  </a:lnTo>
                  <a:cubicBezTo>
                    <a:pt x="7315" y="3483"/>
                    <a:pt x="14928" y="6673"/>
                    <a:pt x="13598" y="19346"/>
                  </a:cubicBezTo>
                  <a:lnTo>
                    <a:pt x="13598" y="19346"/>
                  </a:lnTo>
                  <a:cubicBezTo>
                    <a:pt x="15578" y="6391"/>
                    <a:pt x="7604" y="3394"/>
                    <a:pt x="1" y="0"/>
                  </a:cubicBezTo>
                  <a:close/>
                  <a:moveTo>
                    <a:pt x="13598" y="19346"/>
                  </a:moveTo>
                  <a:lnTo>
                    <a:pt x="13598" y="19346"/>
                  </a:lnTo>
                  <a:cubicBezTo>
                    <a:pt x="13596" y="19359"/>
                    <a:pt x="13594" y="19373"/>
                    <a:pt x="13592" y="19386"/>
                  </a:cubicBezTo>
                  <a:lnTo>
                    <a:pt x="13592" y="19404"/>
                  </a:lnTo>
                  <a:cubicBezTo>
                    <a:pt x="13594" y="19385"/>
                    <a:pt x="13596" y="19365"/>
                    <a:pt x="13598" y="19346"/>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3" y="1039910"/>
              <a:ext cx="3844946" cy="4899594"/>
            </a:xfrm>
            <a:custGeom>
              <a:rect b="b" l="l" r="r" t="t"/>
              <a:pathLst>
                <a:path extrusionOk="0" h="18332" w="14386">
                  <a:moveTo>
                    <a:pt x="1" y="1"/>
                  </a:moveTo>
                  <a:lnTo>
                    <a:pt x="1" y="2302"/>
                  </a:lnTo>
                  <a:cubicBezTo>
                    <a:pt x="7023" y="4663"/>
                    <a:pt x="13234" y="7852"/>
                    <a:pt x="12161" y="18331"/>
                  </a:cubicBezTo>
                  <a:cubicBezTo>
                    <a:pt x="12387" y="18105"/>
                    <a:pt x="12632" y="17856"/>
                    <a:pt x="12876" y="17611"/>
                  </a:cubicBezTo>
                  <a:cubicBezTo>
                    <a:pt x="14385" y="5945"/>
                    <a:pt x="7363" y="2792"/>
                    <a:pt x="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3" y="1655159"/>
              <a:ext cx="3537318" cy="4480514"/>
            </a:xfrm>
            <a:custGeom>
              <a:rect b="b" l="l" r="r" t="t"/>
              <a:pathLst>
                <a:path extrusionOk="0" h="16764" w="13235">
                  <a:moveTo>
                    <a:pt x="1" y="0"/>
                  </a:moveTo>
                  <a:lnTo>
                    <a:pt x="1" y="2134"/>
                  </a:lnTo>
                  <a:cubicBezTo>
                    <a:pt x="6629" y="4191"/>
                    <a:pt x="12142" y="7362"/>
                    <a:pt x="11422" y="16763"/>
                  </a:cubicBezTo>
                  <a:cubicBezTo>
                    <a:pt x="11667" y="16519"/>
                    <a:pt x="11916" y="16274"/>
                    <a:pt x="12161" y="16029"/>
                  </a:cubicBezTo>
                  <a:cubicBezTo>
                    <a:pt x="13234" y="5550"/>
                    <a:pt x="7023" y="2361"/>
                    <a:pt x="1" y="0"/>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3" y="2225507"/>
              <a:ext cx="3245460" cy="4101525"/>
            </a:xfrm>
            <a:custGeom>
              <a:rect b="b" l="l" r="r" t="t"/>
              <a:pathLst>
                <a:path extrusionOk="0" h="15346" w="12143">
                  <a:moveTo>
                    <a:pt x="1" y="0"/>
                  </a:moveTo>
                  <a:lnTo>
                    <a:pt x="1" y="2021"/>
                  </a:lnTo>
                  <a:cubicBezTo>
                    <a:pt x="6194" y="3833"/>
                    <a:pt x="11100" y="6946"/>
                    <a:pt x="10706" y="15345"/>
                  </a:cubicBezTo>
                  <a:cubicBezTo>
                    <a:pt x="10933" y="15119"/>
                    <a:pt x="11177" y="14874"/>
                    <a:pt x="11422" y="14629"/>
                  </a:cubicBezTo>
                  <a:cubicBezTo>
                    <a:pt x="12142" y="5228"/>
                    <a:pt x="6629" y="2057"/>
                    <a:pt x="1"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3" y="2765387"/>
              <a:ext cx="2966964" cy="3758885"/>
            </a:xfrm>
            <a:custGeom>
              <a:rect b="b" l="l" r="r" t="t"/>
              <a:pathLst>
                <a:path extrusionOk="0" h="14064" w="11101">
                  <a:moveTo>
                    <a:pt x="1" y="1"/>
                  </a:moveTo>
                  <a:lnTo>
                    <a:pt x="1" y="1908"/>
                  </a:lnTo>
                  <a:cubicBezTo>
                    <a:pt x="5741" y="3566"/>
                    <a:pt x="10104" y="6570"/>
                    <a:pt x="9968" y="14064"/>
                  </a:cubicBezTo>
                  <a:cubicBezTo>
                    <a:pt x="10217" y="13819"/>
                    <a:pt x="10462" y="13574"/>
                    <a:pt x="10706" y="13325"/>
                  </a:cubicBezTo>
                  <a:cubicBezTo>
                    <a:pt x="11100" y="4926"/>
                    <a:pt x="6194" y="1813"/>
                    <a:pt x="1"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3" y="3275332"/>
              <a:ext cx="2700496" cy="3440299"/>
            </a:xfrm>
            <a:custGeom>
              <a:rect b="b" l="l" r="r" t="t"/>
              <a:pathLst>
                <a:path extrusionOk="0" h="12872" w="10104">
                  <a:moveTo>
                    <a:pt x="1" y="0"/>
                  </a:moveTo>
                  <a:lnTo>
                    <a:pt x="1" y="1849"/>
                  </a:lnTo>
                  <a:cubicBezTo>
                    <a:pt x="5251" y="3357"/>
                    <a:pt x="9139" y="6230"/>
                    <a:pt x="9252" y="12871"/>
                  </a:cubicBezTo>
                  <a:cubicBezTo>
                    <a:pt x="9478" y="12627"/>
                    <a:pt x="9723" y="12400"/>
                    <a:pt x="9968" y="12156"/>
                  </a:cubicBezTo>
                  <a:cubicBezTo>
                    <a:pt x="10104" y="4662"/>
                    <a:pt x="5741" y="1658"/>
                    <a:pt x="1"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25"/>
          <p:cNvSpPr/>
          <p:nvPr/>
        </p:nvSpPr>
        <p:spPr>
          <a:xfrm flipH="1">
            <a:off x="0" y="7265"/>
            <a:ext cx="9144000" cy="51435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txBox="1"/>
          <p:nvPr>
            <p:ph hasCustomPrompt="1" type="title"/>
          </p:nvPr>
        </p:nvSpPr>
        <p:spPr>
          <a:xfrm>
            <a:off x="4163872" y="540000"/>
            <a:ext cx="4513500" cy="104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83" name="Google Shape;383;p25"/>
          <p:cNvSpPr txBox="1"/>
          <p:nvPr>
            <p:ph idx="1" type="subTitle"/>
          </p:nvPr>
        </p:nvSpPr>
        <p:spPr>
          <a:xfrm>
            <a:off x="4163824" y="1424450"/>
            <a:ext cx="4513500" cy="432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sz="1600"/>
            </a:lvl2pPr>
            <a:lvl3pPr lvl="2" rtl="0" algn="ctr">
              <a:spcBef>
                <a:spcPts val="0"/>
              </a:spcBef>
              <a:spcAft>
                <a:spcPts val="0"/>
              </a:spcAft>
              <a:buNone/>
              <a:defRPr sz="1600"/>
            </a:lvl3pPr>
            <a:lvl4pPr lvl="3" rtl="0" algn="ctr">
              <a:spcBef>
                <a:spcPts val="0"/>
              </a:spcBef>
              <a:spcAft>
                <a:spcPts val="0"/>
              </a:spcAft>
              <a:buNone/>
              <a:defRPr sz="1600"/>
            </a:lvl4pPr>
            <a:lvl5pPr lvl="4" rtl="0" algn="ctr">
              <a:spcBef>
                <a:spcPts val="0"/>
              </a:spcBef>
              <a:spcAft>
                <a:spcPts val="0"/>
              </a:spcAft>
              <a:buNone/>
              <a:defRPr sz="1600"/>
            </a:lvl5pPr>
            <a:lvl6pPr lvl="5" rtl="0" algn="ctr">
              <a:spcBef>
                <a:spcPts val="0"/>
              </a:spcBef>
              <a:spcAft>
                <a:spcPts val="0"/>
              </a:spcAft>
              <a:buNone/>
              <a:defRPr sz="1600"/>
            </a:lvl6pPr>
            <a:lvl7pPr lvl="6" rtl="0" algn="ctr">
              <a:spcBef>
                <a:spcPts val="0"/>
              </a:spcBef>
              <a:spcAft>
                <a:spcPts val="0"/>
              </a:spcAft>
              <a:buNone/>
              <a:defRPr sz="1600"/>
            </a:lvl7pPr>
            <a:lvl8pPr lvl="7" rtl="0" algn="ctr">
              <a:spcBef>
                <a:spcPts val="0"/>
              </a:spcBef>
              <a:spcAft>
                <a:spcPts val="0"/>
              </a:spcAft>
              <a:buNone/>
              <a:defRPr sz="1600"/>
            </a:lvl8pPr>
            <a:lvl9pPr lvl="8" rtl="0" algn="ctr">
              <a:spcBef>
                <a:spcPts val="0"/>
              </a:spcBef>
              <a:spcAft>
                <a:spcPts val="0"/>
              </a:spcAft>
              <a:buNone/>
              <a:defRPr sz="1600"/>
            </a:lvl9pPr>
          </a:lstStyle>
          <a:p/>
        </p:txBody>
      </p:sp>
      <p:sp>
        <p:nvSpPr>
          <p:cNvPr id="384" name="Google Shape;384;p25"/>
          <p:cNvSpPr txBox="1"/>
          <p:nvPr>
            <p:ph hasCustomPrompt="1" idx="2" type="title"/>
          </p:nvPr>
        </p:nvSpPr>
        <p:spPr>
          <a:xfrm>
            <a:off x="4163931" y="1806012"/>
            <a:ext cx="4513500" cy="104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85" name="Google Shape;385;p25"/>
          <p:cNvSpPr txBox="1"/>
          <p:nvPr>
            <p:ph idx="3" type="subTitle"/>
          </p:nvPr>
        </p:nvSpPr>
        <p:spPr>
          <a:xfrm>
            <a:off x="4163800" y="2690463"/>
            <a:ext cx="4513500" cy="432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sz="1600"/>
            </a:lvl2pPr>
            <a:lvl3pPr lvl="2" rtl="0" algn="ctr">
              <a:spcBef>
                <a:spcPts val="0"/>
              </a:spcBef>
              <a:spcAft>
                <a:spcPts val="0"/>
              </a:spcAft>
              <a:buNone/>
              <a:defRPr sz="1600"/>
            </a:lvl3pPr>
            <a:lvl4pPr lvl="3" rtl="0" algn="ctr">
              <a:spcBef>
                <a:spcPts val="0"/>
              </a:spcBef>
              <a:spcAft>
                <a:spcPts val="0"/>
              </a:spcAft>
              <a:buNone/>
              <a:defRPr sz="1600"/>
            </a:lvl4pPr>
            <a:lvl5pPr lvl="4" rtl="0" algn="ctr">
              <a:spcBef>
                <a:spcPts val="0"/>
              </a:spcBef>
              <a:spcAft>
                <a:spcPts val="0"/>
              </a:spcAft>
              <a:buNone/>
              <a:defRPr sz="1600"/>
            </a:lvl5pPr>
            <a:lvl6pPr lvl="5" rtl="0" algn="ctr">
              <a:spcBef>
                <a:spcPts val="0"/>
              </a:spcBef>
              <a:spcAft>
                <a:spcPts val="0"/>
              </a:spcAft>
              <a:buNone/>
              <a:defRPr sz="1600"/>
            </a:lvl6pPr>
            <a:lvl7pPr lvl="6" rtl="0" algn="ctr">
              <a:spcBef>
                <a:spcPts val="0"/>
              </a:spcBef>
              <a:spcAft>
                <a:spcPts val="0"/>
              </a:spcAft>
              <a:buNone/>
              <a:defRPr sz="1600"/>
            </a:lvl7pPr>
            <a:lvl8pPr lvl="7" rtl="0" algn="ctr">
              <a:spcBef>
                <a:spcPts val="0"/>
              </a:spcBef>
              <a:spcAft>
                <a:spcPts val="0"/>
              </a:spcAft>
              <a:buNone/>
              <a:defRPr sz="1600"/>
            </a:lvl8pPr>
            <a:lvl9pPr lvl="8" rtl="0" algn="ctr">
              <a:spcBef>
                <a:spcPts val="0"/>
              </a:spcBef>
              <a:spcAft>
                <a:spcPts val="0"/>
              </a:spcAft>
              <a:buNone/>
              <a:defRPr sz="1600"/>
            </a:lvl9pPr>
          </a:lstStyle>
          <a:p/>
        </p:txBody>
      </p:sp>
      <p:sp>
        <p:nvSpPr>
          <p:cNvPr id="386" name="Google Shape;386;p25"/>
          <p:cNvSpPr txBox="1"/>
          <p:nvPr>
            <p:ph hasCustomPrompt="1" idx="4" type="title"/>
          </p:nvPr>
        </p:nvSpPr>
        <p:spPr>
          <a:xfrm>
            <a:off x="4163931" y="3072023"/>
            <a:ext cx="4513500" cy="104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87" name="Google Shape;387;p25"/>
          <p:cNvSpPr txBox="1"/>
          <p:nvPr>
            <p:ph idx="5" type="subTitle"/>
          </p:nvPr>
        </p:nvSpPr>
        <p:spPr>
          <a:xfrm>
            <a:off x="4163824" y="3956475"/>
            <a:ext cx="4513500" cy="432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0"/>
              </a:spcBef>
              <a:spcAft>
                <a:spcPts val="0"/>
              </a:spcAft>
              <a:buNone/>
              <a:defRPr sz="1600"/>
            </a:lvl2pPr>
            <a:lvl3pPr lvl="2" rtl="0" algn="ctr">
              <a:spcBef>
                <a:spcPts val="0"/>
              </a:spcBef>
              <a:spcAft>
                <a:spcPts val="0"/>
              </a:spcAft>
              <a:buNone/>
              <a:defRPr sz="1600"/>
            </a:lvl3pPr>
            <a:lvl4pPr lvl="3" rtl="0" algn="ctr">
              <a:spcBef>
                <a:spcPts val="0"/>
              </a:spcBef>
              <a:spcAft>
                <a:spcPts val="0"/>
              </a:spcAft>
              <a:buNone/>
              <a:defRPr sz="1600"/>
            </a:lvl4pPr>
            <a:lvl5pPr lvl="4" rtl="0" algn="ctr">
              <a:spcBef>
                <a:spcPts val="0"/>
              </a:spcBef>
              <a:spcAft>
                <a:spcPts val="0"/>
              </a:spcAft>
              <a:buNone/>
              <a:defRPr sz="1600"/>
            </a:lvl5pPr>
            <a:lvl6pPr lvl="5" rtl="0" algn="ctr">
              <a:spcBef>
                <a:spcPts val="0"/>
              </a:spcBef>
              <a:spcAft>
                <a:spcPts val="0"/>
              </a:spcAft>
              <a:buNone/>
              <a:defRPr sz="1600"/>
            </a:lvl6pPr>
            <a:lvl7pPr lvl="6" rtl="0" algn="ctr">
              <a:spcBef>
                <a:spcPts val="0"/>
              </a:spcBef>
              <a:spcAft>
                <a:spcPts val="0"/>
              </a:spcAft>
              <a:buNone/>
              <a:defRPr sz="1600"/>
            </a:lvl7pPr>
            <a:lvl8pPr lvl="7" rtl="0" algn="ctr">
              <a:spcBef>
                <a:spcPts val="0"/>
              </a:spcBef>
              <a:spcAft>
                <a:spcPts val="0"/>
              </a:spcAft>
              <a:buNone/>
              <a:defRPr sz="1600"/>
            </a:lvl8pPr>
            <a:lvl9pPr lvl="8" rtl="0" algn="ctr">
              <a:spcBef>
                <a:spcPts val="0"/>
              </a:spcBef>
              <a:spcAft>
                <a:spcPts val="0"/>
              </a:spcAft>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
    <p:spTree>
      <p:nvGrpSpPr>
        <p:cNvPr id="388" name="Shape 388"/>
        <p:cNvGrpSpPr/>
        <p:nvPr/>
      </p:nvGrpSpPr>
      <p:grpSpPr>
        <a:xfrm>
          <a:off x="0" y="0"/>
          <a:ext cx="0" cy="0"/>
          <a:chOff x="0" y="0"/>
          <a:chExt cx="0" cy="0"/>
        </a:xfrm>
      </p:grpSpPr>
      <p:pic>
        <p:nvPicPr>
          <p:cNvPr id="389" name="Google Shape;389;p26"/>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90" name="Google Shape;390;p26"/>
          <p:cNvPicPr preferRelativeResize="0"/>
          <p:nvPr/>
        </p:nvPicPr>
        <p:blipFill>
          <a:blip r:embed="rId3">
            <a:alphaModFix/>
          </a:blip>
          <a:stretch>
            <a:fillRect/>
          </a:stretch>
        </p:blipFill>
        <p:spPr>
          <a:xfrm>
            <a:off x="0" y="50"/>
            <a:ext cx="9144003" cy="5143501"/>
          </a:xfrm>
          <a:prstGeom prst="rect">
            <a:avLst/>
          </a:prstGeom>
          <a:noFill/>
          <a:ln>
            <a:noFill/>
          </a:ln>
        </p:spPr>
      </p:pic>
      <p:sp>
        <p:nvSpPr>
          <p:cNvPr id="391" name="Google Shape;391;p26"/>
          <p:cNvSpPr/>
          <p:nvPr/>
        </p:nvSpPr>
        <p:spPr>
          <a:xfrm>
            <a:off x="0" y="40"/>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&gt;</a:t>
            </a:r>
            <a:endParaRPr/>
          </a:p>
        </p:txBody>
      </p:sp>
      <p:grpSp>
        <p:nvGrpSpPr>
          <p:cNvPr id="392" name="Google Shape;392;p26"/>
          <p:cNvGrpSpPr/>
          <p:nvPr/>
        </p:nvGrpSpPr>
        <p:grpSpPr>
          <a:xfrm flipH="1" rot="5400000">
            <a:off x="1705200" y="-2295285"/>
            <a:ext cx="2628709" cy="12248860"/>
            <a:chOff x="3" y="-368320"/>
            <a:chExt cx="4405411" cy="7083951"/>
          </a:xfrm>
        </p:grpSpPr>
        <p:sp>
          <p:nvSpPr>
            <p:cNvPr id="393" name="Google Shape;393;p26"/>
            <p:cNvSpPr/>
            <p:nvPr/>
          </p:nvSpPr>
          <p:spPr>
            <a:xfrm>
              <a:off x="3" y="399539"/>
              <a:ext cx="3996221" cy="5347538"/>
            </a:xfrm>
            <a:custGeom>
              <a:rect b="b" l="l" r="r" t="t"/>
              <a:pathLst>
                <a:path extrusionOk="0" h="20008" w="14952">
                  <a:moveTo>
                    <a:pt x="1" y="0"/>
                  </a:moveTo>
                  <a:lnTo>
                    <a:pt x="1" y="2397"/>
                  </a:lnTo>
                  <a:cubicBezTo>
                    <a:pt x="7363" y="5188"/>
                    <a:pt x="14385" y="8341"/>
                    <a:pt x="12876" y="20007"/>
                  </a:cubicBezTo>
                  <a:cubicBezTo>
                    <a:pt x="13121" y="19762"/>
                    <a:pt x="13366" y="19518"/>
                    <a:pt x="13592" y="19273"/>
                  </a:cubicBezTo>
                  <a:lnTo>
                    <a:pt x="13592" y="19291"/>
                  </a:lnTo>
                  <a:cubicBezTo>
                    <a:pt x="14951" y="6570"/>
                    <a:pt x="7326" y="3375"/>
                    <a:pt x="1"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6"/>
            <p:cNvSpPr/>
            <p:nvPr/>
          </p:nvSpPr>
          <p:spPr>
            <a:xfrm>
              <a:off x="3" y="-368320"/>
              <a:ext cx="4405411" cy="5919229"/>
            </a:xfrm>
            <a:custGeom>
              <a:rect b="b" l="l" r="r" t="t"/>
              <a:pathLst>
                <a:path extrusionOk="0" h="22147" w="16483">
                  <a:moveTo>
                    <a:pt x="1" y="1"/>
                  </a:moveTo>
                  <a:lnTo>
                    <a:pt x="1" y="2760"/>
                  </a:lnTo>
                  <a:cubicBezTo>
                    <a:pt x="7612" y="6158"/>
                    <a:pt x="15595" y="9157"/>
                    <a:pt x="13592" y="22146"/>
                  </a:cubicBezTo>
                  <a:cubicBezTo>
                    <a:pt x="13841" y="21920"/>
                    <a:pt x="14086" y="21675"/>
                    <a:pt x="14313" y="21448"/>
                  </a:cubicBezTo>
                  <a:cubicBezTo>
                    <a:pt x="16483" y="7381"/>
                    <a:pt x="7553" y="4382"/>
                    <a:pt x="1"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6"/>
            <p:cNvSpPr/>
            <p:nvPr/>
          </p:nvSpPr>
          <p:spPr>
            <a:xfrm>
              <a:off x="3" y="369337"/>
              <a:ext cx="4163799" cy="5186374"/>
            </a:xfrm>
            <a:custGeom>
              <a:rect b="b" l="l" r="r" t="t"/>
              <a:pathLst>
                <a:path extrusionOk="0" h="19405" w="15579">
                  <a:moveTo>
                    <a:pt x="1" y="0"/>
                  </a:moveTo>
                  <a:lnTo>
                    <a:pt x="1" y="113"/>
                  </a:lnTo>
                  <a:cubicBezTo>
                    <a:pt x="7315" y="3483"/>
                    <a:pt x="14928" y="6673"/>
                    <a:pt x="13598" y="19346"/>
                  </a:cubicBezTo>
                  <a:lnTo>
                    <a:pt x="13598" y="19346"/>
                  </a:lnTo>
                  <a:cubicBezTo>
                    <a:pt x="15578" y="6391"/>
                    <a:pt x="7604" y="3394"/>
                    <a:pt x="1" y="0"/>
                  </a:cubicBezTo>
                  <a:close/>
                  <a:moveTo>
                    <a:pt x="13598" y="19346"/>
                  </a:moveTo>
                  <a:lnTo>
                    <a:pt x="13598" y="19346"/>
                  </a:lnTo>
                  <a:cubicBezTo>
                    <a:pt x="13596" y="19359"/>
                    <a:pt x="13594" y="19373"/>
                    <a:pt x="13592" y="19386"/>
                  </a:cubicBezTo>
                  <a:lnTo>
                    <a:pt x="13592" y="19404"/>
                  </a:lnTo>
                  <a:cubicBezTo>
                    <a:pt x="13594" y="19385"/>
                    <a:pt x="13596" y="19365"/>
                    <a:pt x="13598" y="19346"/>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a:off x="3" y="1039910"/>
              <a:ext cx="3844946" cy="4899594"/>
            </a:xfrm>
            <a:custGeom>
              <a:rect b="b" l="l" r="r" t="t"/>
              <a:pathLst>
                <a:path extrusionOk="0" h="18332" w="14386">
                  <a:moveTo>
                    <a:pt x="1" y="1"/>
                  </a:moveTo>
                  <a:lnTo>
                    <a:pt x="1" y="2302"/>
                  </a:lnTo>
                  <a:cubicBezTo>
                    <a:pt x="7023" y="4663"/>
                    <a:pt x="13234" y="7852"/>
                    <a:pt x="12161" y="18331"/>
                  </a:cubicBezTo>
                  <a:cubicBezTo>
                    <a:pt x="12387" y="18105"/>
                    <a:pt x="12632" y="17856"/>
                    <a:pt x="12876" y="17611"/>
                  </a:cubicBezTo>
                  <a:cubicBezTo>
                    <a:pt x="14385" y="5945"/>
                    <a:pt x="7363" y="2792"/>
                    <a:pt x="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3" y="1655159"/>
              <a:ext cx="3537318" cy="4480514"/>
            </a:xfrm>
            <a:custGeom>
              <a:rect b="b" l="l" r="r" t="t"/>
              <a:pathLst>
                <a:path extrusionOk="0" h="16764" w="13235">
                  <a:moveTo>
                    <a:pt x="1" y="0"/>
                  </a:moveTo>
                  <a:lnTo>
                    <a:pt x="1" y="2134"/>
                  </a:lnTo>
                  <a:cubicBezTo>
                    <a:pt x="6629" y="4191"/>
                    <a:pt x="12142" y="7362"/>
                    <a:pt x="11422" y="16763"/>
                  </a:cubicBezTo>
                  <a:cubicBezTo>
                    <a:pt x="11667" y="16519"/>
                    <a:pt x="11916" y="16274"/>
                    <a:pt x="12161" y="16029"/>
                  </a:cubicBezTo>
                  <a:cubicBezTo>
                    <a:pt x="13234" y="5550"/>
                    <a:pt x="7023" y="2361"/>
                    <a:pt x="1" y="0"/>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a:off x="3" y="2225507"/>
              <a:ext cx="3245460" cy="4101525"/>
            </a:xfrm>
            <a:custGeom>
              <a:rect b="b" l="l" r="r" t="t"/>
              <a:pathLst>
                <a:path extrusionOk="0" h="15346" w="12143">
                  <a:moveTo>
                    <a:pt x="1" y="0"/>
                  </a:moveTo>
                  <a:lnTo>
                    <a:pt x="1" y="2021"/>
                  </a:lnTo>
                  <a:cubicBezTo>
                    <a:pt x="6194" y="3833"/>
                    <a:pt x="11100" y="6946"/>
                    <a:pt x="10706" y="15345"/>
                  </a:cubicBezTo>
                  <a:cubicBezTo>
                    <a:pt x="10933" y="15119"/>
                    <a:pt x="11177" y="14874"/>
                    <a:pt x="11422" y="14629"/>
                  </a:cubicBezTo>
                  <a:cubicBezTo>
                    <a:pt x="12142" y="5228"/>
                    <a:pt x="6629" y="2057"/>
                    <a:pt x="1"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3" y="2765387"/>
              <a:ext cx="2966964" cy="3758885"/>
            </a:xfrm>
            <a:custGeom>
              <a:rect b="b" l="l" r="r" t="t"/>
              <a:pathLst>
                <a:path extrusionOk="0" h="14064" w="11101">
                  <a:moveTo>
                    <a:pt x="1" y="1"/>
                  </a:moveTo>
                  <a:lnTo>
                    <a:pt x="1" y="1908"/>
                  </a:lnTo>
                  <a:cubicBezTo>
                    <a:pt x="5741" y="3566"/>
                    <a:pt x="10104" y="6570"/>
                    <a:pt x="9968" y="14064"/>
                  </a:cubicBezTo>
                  <a:cubicBezTo>
                    <a:pt x="10217" y="13819"/>
                    <a:pt x="10462" y="13574"/>
                    <a:pt x="10706" y="13325"/>
                  </a:cubicBezTo>
                  <a:cubicBezTo>
                    <a:pt x="11100" y="4926"/>
                    <a:pt x="6194" y="1813"/>
                    <a:pt x="1"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3" y="3275332"/>
              <a:ext cx="2700496" cy="3440299"/>
            </a:xfrm>
            <a:custGeom>
              <a:rect b="b" l="l" r="r" t="t"/>
              <a:pathLst>
                <a:path extrusionOk="0" h="12872" w="10104">
                  <a:moveTo>
                    <a:pt x="1" y="0"/>
                  </a:moveTo>
                  <a:lnTo>
                    <a:pt x="1" y="1849"/>
                  </a:lnTo>
                  <a:cubicBezTo>
                    <a:pt x="5251" y="3357"/>
                    <a:pt x="9139" y="6230"/>
                    <a:pt x="9252" y="12871"/>
                  </a:cubicBezTo>
                  <a:cubicBezTo>
                    <a:pt x="9478" y="12627"/>
                    <a:pt x="9723" y="12400"/>
                    <a:pt x="9968" y="12156"/>
                  </a:cubicBezTo>
                  <a:cubicBezTo>
                    <a:pt x="10104" y="4662"/>
                    <a:pt x="5741" y="1658"/>
                    <a:pt x="1"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26"/>
          <p:cNvSpPr/>
          <p:nvPr/>
        </p:nvSpPr>
        <p:spPr>
          <a:xfrm flipH="1">
            <a:off x="467750" y="295700"/>
            <a:ext cx="8208600" cy="45522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403" name="Google Shape;403;p26"/>
          <p:cNvSpPr txBox="1"/>
          <p:nvPr>
            <p:ph idx="1" type="subTitle"/>
          </p:nvPr>
        </p:nvSpPr>
        <p:spPr>
          <a:xfrm>
            <a:off x="1916650" y="2051792"/>
            <a:ext cx="2316000" cy="698700"/>
          </a:xfrm>
          <a:prstGeom prst="rect">
            <a:avLst/>
          </a:prstGeom>
        </p:spPr>
        <p:txBody>
          <a:bodyPr anchorCtr="0" anchor="t" bIns="91425" lIns="91425" spcFirstLastPara="1" rIns="91425" wrap="square" tIns="91425">
            <a:noAutofit/>
          </a:bodyPr>
          <a:lstStyle>
            <a:lvl1pPr lvl="0" marR="23369"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04" name="Google Shape;404;p26"/>
          <p:cNvSpPr txBox="1"/>
          <p:nvPr>
            <p:ph idx="2" type="title"/>
          </p:nvPr>
        </p:nvSpPr>
        <p:spPr>
          <a:xfrm>
            <a:off x="1796700" y="1602194"/>
            <a:ext cx="2555700" cy="37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405" name="Google Shape;405;p26"/>
          <p:cNvSpPr txBox="1"/>
          <p:nvPr>
            <p:ph idx="3" type="subTitle"/>
          </p:nvPr>
        </p:nvSpPr>
        <p:spPr>
          <a:xfrm>
            <a:off x="4911346" y="2051792"/>
            <a:ext cx="2316000" cy="698700"/>
          </a:xfrm>
          <a:prstGeom prst="rect">
            <a:avLst/>
          </a:prstGeom>
        </p:spPr>
        <p:txBody>
          <a:bodyPr anchorCtr="0" anchor="t" bIns="91425" lIns="91425" spcFirstLastPara="1" rIns="91425" wrap="square" tIns="91425">
            <a:noAutofit/>
          </a:bodyPr>
          <a:lstStyle>
            <a:lvl1pPr lvl="0" marR="16427"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06" name="Google Shape;406;p26"/>
          <p:cNvSpPr txBox="1"/>
          <p:nvPr>
            <p:ph idx="4" type="title"/>
          </p:nvPr>
        </p:nvSpPr>
        <p:spPr>
          <a:xfrm>
            <a:off x="4791400" y="1602194"/>
            <a:ext cx="2555700" cy="37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407" name="Google Shape;407;p26"/>
          <p:cNvSpPr txBox="1"/>
          <p:nvPr>
            <p:ph idx="5" type="subTitle"/>
          </p:nvPr>
        </p:nvSpPr>
        <p:spPr>
          <a:xfrm>
            <a:off x="1916538" y="3613233"/>
            <a:ext cx="2316000" cy="698700"/>
          </a:xfrm>
          <a:prstGeom prst="rect">
            <a:avLst/>
          </a:prstGeom>
        </p:spPr>
        <p:txBody>
          <a:bodyPr anchorCtr="0" anchor="t" bIns="91425" lIns="91425" spcFirstLastPara="1" rIns="91425" wrap="square" tIns="91425">
            <a:noAutofit/>
          </a:bodyPr>
          <a:lstStyle>
            <a:lvl1pPr lvl="0" marR="23369"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08" name="Google Shape;408;p26"/>
          <p:cNvSpPr txBox="1"/>
          <p:nvPr>
            <p:ph idx="6" type="title"/>
          </p:nvPr>
        </p:nvSpPr>
        <p:spPr>
          <a:xfrm>
            <a:off x="1796700" y="3163620"/>
            <a:ext cx="2555700" cy="37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409" name="Google Shape;409;p26"/>
          <p:cNvSpPr txBox="1"/>
          <p:nvPr>
            <p:ph idx="7" type="subTitle"/>
          </p:nvPr>
        </p:nvSpPr>
        <p:spPr>
          <a:xfrm>
            <a:off x="4911208" y="3613233"/>
            <a:ext cx="2316000" cy="698700"/>
          </a:xfrm>
          <a:prstGeom prst="rect">
            <a:avLst/>
          </a:prstGeom>
        </p:spPr>
        <p:txBody>
          <a:bodyPr anchorCtr="0" anchor="t" bIns="91425" lIns="91425" spcFirstLastPara="1" rIns="91425" wrap="square" tIns="91425">
            <a:noAutofit/>
          </a:bodyPr>
          <a:lstStyle>
            <a:lvl1pPr lvl="0" marR="73577"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10" name="Google Shape;410;p26"/>
          <p:cNvSpPr txBox="1"/>
          <p:nvPr>
            <p:ph idx="8" type="title"/>
          </p:nvPr>
        </p:nvSpPr>
        <p:spPr>
          <a:xfrm>
            <a:off x="4791369" y="3163620"/>
            <a:ext cx="2555700" cy="37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
    <p:spTree>
      <p:nvGrpSpPr>
        <p:cNvPr id="411" name="Shape 411"/>
        <p:cNvGrpSpPr/>
        <p:nvPr/>
      </p:nvGrpSpPr>
      <p:grpSpPr>
        <a:xfrm>
          <a:off x="0" y="0"/>
          <a:ext cx="0" cy="0"/>
          <a:chOff x="0" y="0"/>
          <a:chExt cx="0" cy="0"/>
        </a:xfrm>
      </p:grpSpPr>
      <p:pic>
        <p:nvPicPr>
          <p:cNvPr id="412" name="Google Shape;412;p27"/>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13" name="Google Shape;413;p27"/>
          <p:cNvPicPr preferRelativeResize="0"/>
          <p:nvPr/>
        </p:nvPicPr>
        <p:blipFill>
          <a:blip r:embed="rId3">
            <a:alphaModFix/>
          </a:blip>
          <a:stretch>
            <a:fillRect/>
          </a:stretch>
        </p:blipFill>
        <p:spPr>
          <a:xfrm>
            <a:off x="13" y="0"/>
            <a:ext cx="9144003" cy="5143501"/>
          </a:xfrm>
          <a:prstGeom prst="rect">
            <a:avLst/>
          </a:prstGeom>
          <a:noFill/>
          <a:ln>
            <a:noFill/>
          </a:ln>
        </p:spPr>
      </p:pic>
      <p:sp>
        <p:nvSpPr>
          <p:cNvPr id="414" name="Google Shape;414;p27"/>
          <p:cNvSpPr/>
          <p:nvPr/>
        </p:nvSpPr>
        <p:spPr>
          <a:xfrm>
            <a:off x="25" y="3274693"/>
            <a:ext cx="9143969" cy="686794"/>
          </a:xfrm>
          <a:custGeom>
            <a:rect b="b" l="l" r="r" t="t"/>
            <a:pathLst>
              <a:path extrusionOk="0" h="1868" w="23864">
                <a:moveTo>
                  <a:pt x="1" y="1"/>
                </a:moveTo>
                <a:lnTo>
                  <a:pt x="1" y="377"/>
                </a:lnTo>
                <a:cubicBezTo>
                  <a:pt x="1491" y="866"/>
                  <a:pt x="2987" y="1206"/>
                  <a:pt x="4477" y="1451"/>
                </a:cubicBezTo>
                <a:cubicBezTo>
                  <a:pt x="4722" y="1491"/>
                  <a:pt x="4985" y="1528"/>
                  <a:pt x="5229" y="1564"/>
                </a:cubicBezTo>
                <a:cubicBezTo>
                  <a:pt x="5478" y="1587"/>
                  <a:pt x="5723" y="1623"/>
                  <a:pt x="5968" y="1641"/>
                </a:cubicBezTo>
                <a:cubicBezTo>
                  <a:pt x="6212" y="1677"/>
                  <a:pt x="6475" y="1700"/>
                  <a:pt x="6724" y="1718"/>
                </a:cubicBezTo>
                <a:cubicBezTo>
                  <a:pt x="6838" y="1736"/>
                  <a:pt x="6969" y="1754"/>
                  <a:pt x="7082" y="1754"/>
                </a:cubicBezTo>
                <a:cubicBezTo>
                  <a:pt x="7458" y="1790"/>
                  <a:pt x="7834" y="1813"/>
                  <a:pt x="8215" y="1831"/>
                </a:cubicBezTo>
                <a:cubicBezTo>
                  <a:pt x="8328" y="1831"/>
                  <a:pt x="8459" y="1831"/>
                  <a:pt x="8573" y="1849"/>
                </a:cubicBezTo>
                <a:cubicBezTo>
                  <a:pt x="8949" y="1849"/>
                  <a:pt x="9329" y="1867"/>
                  <a:pt x="9705" y="1867"/>
                </a:cubicBezTo>
                <a:lnTo>
                  <a:pt x="10063" y="1867"/>
                </a:lnTo>
                <a:cubicBezTo>
                  <a:pt x="14671" y="1867"/>
                  <a:pt x="19274" y="1133"/>
                  <a:pt x="23863" y="377"/>
                </a:cubicBezTo>
                <a:lnTo>
                  <a:pt x="23863" y="1"/>
                </a:lnTo>
                <a:cubicBezTo>
                  <a:pt x="19274" y="752"/>
                  <a:pt x="14685" y="1504"/>
                  <a:pt x="10091" y="1504"/>
                </a:cubicBezTo>
                <a:cubicBezTo>
                  <a:pt x="6731" y="1504"/>
                  <a:pt x="3368" y="1101"/>
                  <a:pt x="1" y="1"/>
                </a:cubicBezTo>
                <a:close/>
              </a:path>
            </a:pathLst>
          </a:custGeom>
          <a:solidFill>
            <a:srgbClr val="E40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7"/>
          <p:cNvSpPr/>
          <p:nvPr/>
        </p:nvSpPr>
        <p:spPr>
          <a:xfrm>
            <a:off x="25" y="3412935"/>
            <a:ext cx="9143969" cy="686794"/>
          </a:xfrm>
          <a:custGeom>
            <a:rect b="b" l="l" r="r" t="t"/>
            <a:pathLst>
              <a:path extrusionOk="0" h="1868" w="23864">
                <a:moveTo>
                  <a:pt x="1" y="1"/>
                </a:moveTo>
                <a:lnTo>
                  <a:pt x="1" y="359"/>
                </a:lnTo>
                <a:cubicBezTo>
                  <a:pt x="1491" y="848"/>
                  <a:pt x="2987" y="1211"/>
                  <a:pt x="4477" y="1437"/>
                </a:cubicBezTo>
                <a:cubicBezTo>
                  <a:pt x="4722" y="1473"/>
                  <a:pt x="4985" y="1510"/>
                  <a:pt x="5229" y="1550"/>
                </a:cubicBezTo>
                <a:cubicBezTo>
                  <a:pt x="5478" y="1587"/>
                  <a:pt x="5723" y="1623"/>
                  <a:pt x="5968" y="1641"/>
                </a:cubicBezTo>
                <a:cubicBezTo>
                  <a:pt x="6212" y="1682"/>
                  <a:pt x="6475" y="1700"/>
                  <a:pt x="6724" y="1718"/>
                </a:cubicBezTo>
                <a:cubicBezTo>
                  <a:pt x="6838" y="1736"/>
                  <a:pt x="6969" y="1736"/>
                  <a:pt x="7082" y="1754"/>
                </a:cubicBezTo>
                <a:cubicBezTo>
                  <a:pt x="7458" y="1777"/>
                  <a:pt x="7834" y="1813"/>
                  <a:pt x="8215" y="1813"/>
                </a:cubicBezTo>
                <a:cubicBezTo>
                  <a:pt x="8328" y="1831"/>
                  <a:pt x="8459" y="1831"/>
                  <a:pt x="8573" y="1831"/>
                </a:cubicBezTo>
                <a:cubicBezTo>
                  <a:pt x="8949" y="1849"/>
                  <a:pt x="9329" y="1849"/>
                  <a:pt x="9705" y="1867"/>
                </a:cubicBezTo>
                <a:lnTo>
                  <a:pt x="10063" y="1867"/>
                </a:lnTo>
                <a:cubicBezTo>
                  <a:pt x="14671" y="1867"/>
                  <a:pt x="19274" y="1115"/>
                  <a:pt x="23863" y="359"/>
                </a:cubicBezTo>
                <a:lnTo>
                  <a:pt x="23863" y="1"/>
                </a:lnTo>
                <a:cubicBezTo>
                  <a:pt x="19274" y="757"/>
                  <a:pt x="14671" y="1491"/>
                  <a:pt x="10063" y="1491"/>
                </a:cubicBezTo>
                <a:lnTo>
                  <a:pt x="9705" y="1491"/>
                </a:lnTo>
                <a:cubicBezTo>
                  <a:pt x="9329" y="1491"/>
                  <a:pt x="8949" y="1473"/>
                  <a:pt x="8573" y="1473"/>
                </a:cubicBezTo>
                <a:cubicBezTo>
                  <a:pt x="8459" y="1455"/>
                  <a:pt x="8328" y="1455"/>
                  <a:pt x="8215" y="1455"/>
                </a:cubicBezTo>
                <a:cubicBezTo>
                  <a:pt x="7834" y="1437"/>
                  <a:pt x="7458" y="1414"/>
                  <a:pt x="7082" y="1378"/>
                </a:cubicBezTo>
                <a:cubicBezTo>
                  <a:pt x="6969" y="1378"/>
                  <a:pt x="6838" y="1360"/>
                  <a:pt x="6724" y="1342"/>
                </a:cubicBezTo>
                <a:cubicBezTo>
                  <a:pt x="6475" y="1324"/>
                  <a:pt x="6212" y="1301"/>
                  <a:pt x="5968" y="1265"/>
                </a:cubicBezTo>
                <a:cubicBezTo>
                  <a:pt x="5723" y="1247"/>
                  <a:pt x="5478" y="1211"/>
                  <a:pt x="5229" y="1188"/>
                </a:cubicBezTo>
                <a:cubicBezTo>
                  <a:pt x="4985" y="1152"/>
                  <a:pt x="4722" y="1115"/>
                  <a:pt x="4477" y="1075"/>
                </a:cubicBezTo>
                <a:cubicBezTo>
                  <a:pt x="2987" y="830"/>
                  <a:pt x="1491" y="490"/>
                  <a:pt x="1" y="1"/>
                </a:cubicBezTo>
                <a:close/>
              </a:path>
            </a:pathLst>
          </a:custGeom>
          <a:solidFill>
            <a:srgbClr val="F28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7"/>
          <p:cNvSpPr/>
          <p:nvPr/>
        </p:nvSpPr>
        <p:spPr>
          <a:xfrm>
            <a:off x="25" y="3544559"/>
            <a:ext cx="9143969" cy="688264"/>
          </a:xfrm>
          <a:custGeom>
            <a:rect b="b" l="l" r="r" t="t"/>
            <a:pathLst>
              <a:path extrusionOk="0" h="1872" w="23864">
                <a:moveTo>
                  <a:pt x="1" y="1"/>
                </a:moveTo>
                <a:lnTo>
                  <a:pt x="1" y="377"/>
                </a:lnTo>
                <a:cubicBezTo>
                  <a:pt x="1491" y="871"/>
                  <a:pt x="2987" y="1210"/>
                  <a:pt x="4477" y="1455"/>
                </a:cubicBezTo>
                <a:cubicBezTo>
                  <a:pt x="4722" y="1491"/>
                  <a:pt x="4985" y="1532"/>
                  <a:pt x="5229" y="1568"/>
                </a:cubicBezTo>
                <a:cubicBezTo>
                  <a:pt x="5478" y="1605"/>
                  <a:pt x="5723" y="1623"/>
                  <a:pt x="5968" y="1664"/>
                </a:cubicBezTo>
                <a:cubicBezTo>
                  <a:pt x="6212" y="1682"/>
                  <a:pt x="6475" y="1700"/>
                  <a:pt x="6724" y="1736"/>
                </a:cubicBezTo>
                <a:cubicBezTo>
                  <a:pt x="6838" y="1736"/>
                  <a:pt x="6969" y="1759"/>
                  <a:pt x="7082" y="1759"/>
                </a:cubicBezTo>
                <a:cubicBezTo>
                  <a:pt x="7458" y="1795"/>
                  <a:pt x="7834" y="1813"/>
                  <a:pt x="8215" y="1831"/>
                </a:cubicBezTo>
                <a:cubicBezTo>
                  <a:pt x="8328" y="1831"/>
                  <a:pt x="8459" y="1849"/>
                  <a:pt x="8573" y="1849"/>
                </a:cubicBezTo>
                <a:cubicBezTo>
                  <a:pt x="8949" y="1872"/>
                  <a:pt x="9329" y="1872"/>
                  <a:pt x="9705" y="1872"/>
                </a:cubicBezTo>
                <a:lnTo>
                  <a:pt x="10063" y="1872"/>
                </a:lnTo>
                <a:cubicBezTo>
                  <a:pt x="14671" y="1872"/>
                  <a:pt x="19274" y="1133"/>
                  <a:pt x="23863" y="377"/>
                </a:cubicBezTo>
                <a:lnTo>
                  <a:pt x="23863" y="1"/>
                </a:lnTo>
                <a:cubicBezTo>
                  <a:pt x="19274" y="757"/>
                  <a:pt x="14671" y="1509"/>
                  <a:pt x="10063" y="1509"/>
                </a:cubicBezTo>
                <a:lnTo>
                  <a:pt x="9705" y="1509"/>
                </a:lnTo>
                <a:cubicBezTo>
                  <a:pt x="9329" y="1491"/>
                  <a:pt x="8949" y="1491"/>
                  <a:pt x="8573" y="1473"/>
                </a:cubicBezTo>
                <a:cubicBezTo>
                  <a:pt x="8459" y="1473"/>
                  <a:pt x="8328" y="1473"/>
                  <a:pt x="8215" y="1455"/>
                </a:cubicBezTo>
                <a:cubicBezTo>
                  <a:pt x="7834" y="1455"/>
                  <a:pt x="7458" y="1419"/>
                  <a:pt x="7082" y="1396"/>
                </a:cubicBezTo>
                <a:cubicBezTo>
                  <a:pt x="6969" y="1378"/>
                  <a:pt x="6838" y="1378"/>
                  <a:pt x="6724" y="1360"/>
                </a:cubicBezTo>
                <a:cubicBezTo>
                  <a:pt x="6475" y="1342"/>
                  <a:pt x="6212" y="1324"/>
                  <a:pt x="5968" y="1283"/>
                </a:cubicBezTo>
                <a:cubicBezTo>
                  <a:pt x="5723" y="1265"/>
                  <a:pt x="5478" y="1229"/>
                  <a:pt x="5229" y="1192"/>
                </a:cubicBezTo>
                <a:cubicBezTo>
                  <a:pt x="4985" y="1152"/>
                  <a:pt x="4722" y="1115"/>
                  <a:pt x="4477" y="1079"/>
                </a:cubicBezTo>
                <a:cubicBezTo>
                  <a:pt x="2987" y="853"/>
                  <a:pt x="1491" y="490"/>
                  <a:pt x="1" y="1"/>
                </a:cubicBezTo>
                <a:close/>
              </a:path>
            </a:pathLst>
          </a:custGeom>
          <a:solidFill>
            <a:srgbClr val="FDE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7"/>
          <p:cNvSpPr/>
          <p:nvPr/>
        </p:nvSpPr>
        <p:spPr>
          <a:xfrm>
            <a:off x="25" y="3682801"/>
            <a:ext cx="9143969" cy="688264"/>
          </a:xfrm>
          <a:custGeom>
            <a:rect b="b" l="l" r="r" t="t"/>
            <a:pathLst>
              <a:path extrusionOk="0" h="1872" w="23864">
                <a:moveTo>
                  <a:pt x="1" y="1"/>
                </a:moveTo>
                <a:lnTo>
                  <a:pt x="1" y="381"/>
                </a:lnTo>
                <a:cubicBezTo>
                  <a:pt x="1491" y="853"/>
                  <a:pt x="2987" y="1210"/>
                  <a:pt x="4477" y="1455"/>
                </a:cubicBezTo>
                <a:cubicBezTo>
                  <a:pt x="4722" y="1496"/>
                  <a:pt x="4985" y="1532"/>
                  <a:pt x="5229" y="1550"/>
                </a:cubicBezTo>
                <a:cubicBezTo>
                  <a:pt x="5478" y="1587"/>
                  <a:pt x="5723" y="1627"/>
                  <a:pt x="5968" y="1645"/>
                </a:cubicBezTo>
                <a:cubicBezTo>
                  <a:pt x="6212" y="1682"/>
                  <a:pt x="6475" y="1700"/>
                  <a:pt x="6724" y="1722"/>
                </a:cubicBezTo>
                <a:cubicBezTo>
                  <a:pt x="6838" y="1741"/>
                  <a:pt x="6969" y="1741"/>
                  <a:pt x="7082" y="1759"/>
                </a:cubicBezTo>
                <a:cubicBezTo>
                  <a:pt x="7458" y="1795"/>
                  <a:pt x="7834" y="1813"/>
                  <a:pt x="8215" y="1836"/>
                </a:cubicBezTo>
                <a:cubicBezTo>
                  <a:pt x="8328" y="1836"/>
                  <a:pt x="8459" y="1836"/>
                  <a:pt x="8573" y="1854"/>
                </a:cubicBezTo>
                <a:cubicBezTo>
                  <a:pt x="8949" y="1854"/>
                  <a:pt x="9329" y="1872"/>
                  <a:pt x="9705" y="1872"/>
                </a:cubicBezTo>
                <a:lnTo>
                  <a:pt x="10063" y="1872"/>
                </a:lnTo>
                <a:cubicBezTo>
                  <a:pt x="14671" y="1872"/>
                  <a:pt x="19274" y="1115"/>
                  <a:pt x="23863" y="381"/>
                </a:cubicBezTo>
                <a:lnTo>
                  <a:pt x="23863" y="1"/>
                </a:lnTo>
                <a:cubicBezTo>
                  <a:pt x="19274" y="757"/>
                  <a:pt x="14671" y="1496"/>
                  <a:pt x="10063" y="1496"/>
                </a:cubicBezTo>
                <a:lnTo>
                  <a:pt x="9705" y="1496"/>
                </a:lnTo>
                <a:cubicBezTo>
                  <a:pt x="9329" y="1496"/>
                  <a:pt x="8949" y="1496"/>
                  <a:pt x="8573" y="1473"/>
                </a:cubicBezTo>
                <a:cubicBezTo>
                  <a:pt x="8459" y="1473"/>
                  <a:pt x="8328" y="1455"/>
                  <a:pt x="8215" y="1455"/>
                </a:cubicBezTo>
                <a:cubicBezTo>
                  <a:pt x="7834" y="1437"/>
                  <a:pt x="7458" y="1419"/>
                  <a:pt x="7082" y="1383"/>
                </a:cubicBezTo>
                <a:cubicBezTo>
                  <a:pt x="6969" y="1383"/>
                  <a:pt x="6838" y="1360"/>
                  <a:pt x="6724" y="1360"/>
                </a:cubicBezTo>
                <a:cubicBezTo>
                  <a:pt x="6475" y="1324"/>
                  <a:pt x="6212" y="1306"/>
                  <a:pt x="5968" y="1288"/>
                </a:cubicBezTo>
                <a:cubicBezTo>
                  <a:pt x="5723" y="1247"/>
                  <a:pt x="5478" y="1229"/>
                  <a:pt x="5229" y="1192"/>
                </a:cubicBezTo>
                <a:cubicBezTo>
                  <a:pt x="4985" y="1156"/>
                  <a:pt x="4722" y="1115"/>
                  <a:pt x="4477" y="1079"/>
                </a:cubicBezTo>
                <a:cubicBezTo>
                  <a:pt x="2987" y="834"/>
                  <a:pt x="1491" y="495"/>
                  <a:pt x="1" y="1"/>
                </a:cubicBezTo>
                <a:close/>
              </a:path>
            </a:pathLst>
          </a:custGeom>
          <a:solidFill>
            <a:srgbClr val="7DB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7"/>
          <p:cNvSpPr/>
          <p:nvPr/>
        </p:nvSpPr>
        <p:spPr>
          <a:xfrm>
            <a:off x="25" y="3822881"/>
            <a:ext cx="9143969" cy="686426"/>
          </a:xfrm>
          <a:custGeom>
            <a:rect b="b" l="l" r="r" t="t"/>
            <a:pathLst>
              <a:path extrusionOk="0" h="1867" w="23864">
                <a:moveTo>
                  <a:pt x="1" y="0"/>
                </a:moveTo>
                <a:lnTo>
                  <a:pt x="1" y="358"/>
                </a:lnTo>
                <a:cubicBezTo>
                  <a:pt x="1491" y="848"/>
                  <a:pt x="2987" y="1206"/>
                  <a:pt x="4477" y="1432"/>
                </a:cubicBezTo>
                <a:cubicBezTo>
                  <a:pt x="4722" y="1473"/>
                  <a:pt x="4985" y="1509"/>
                  <a:pt x="5229" y="1545"/>
                </a:cubicBezTo>
                <a:cubicBezTo>
                  <a:pt x="5478" y="1586"/>
                  <a:pt x="5723" y="1604"/>
                  <a:pt x="5968" y="1640"/>
                </a:cubicBezTo>
                <a:cubicBezTo>
                  <a:pt x="6212" y="1659"/>
                  <a:pt x="6475" y="1699"/>
                  <a:pt x="6724" y="1717"/>
                </a:cubicBezTo>
                <a:cubicBezTo>
                  <a:pt x="6838" y="1736"/>
                  <a:pt x="6969" y="1736"/>
                  <a:pt x="7082" y="1754"/>
                </a:cubicBezTo>
                <a:cubicBezTo>
                  <a:pt x="7458" y="1772"/>
                  <a:pt x="7834" y="1794"/>
                  <a:pt x="8215" y="1813"/>
                </a:cubicBezTo>
                <a:cubicBezTo>
                  <a:pt x="8328" y="1831"/>
                  <a:pt x="8459" y="1831"/>
                  <a:pt x="8573" y="1831"/>
                </a:cubicBezTo>
                <a:cubicBezTo>
                  <a:pt x="8949" y="1849"/>
                  <a:pt x="9329" y="1849"/>
                  <a:pt x="9705" y="1867"/>
                </a:cubicBezTo>
                <a:lnTo>
                  <a:pt x="10063" y="1867"/>
                </a:lnTo>
                <a:cubicBezTo>
                  <a:pt x="14671" y="1867"/>
                  <a:pt x="19274" y="1115"/>
                  <a:pt x="23863" y="358"/>
                </a:cubicBezTo>
                <a:lnTo>
                  <a:pt x="23863" y="0"/>
                </a:lnTo>
                <a:cubicBezTo>
                  <a:pt x="19274" y="734"/>
                  <a:pt x="14671" y="1491"/>
                  <a:pt x="10063" y="1491"/>
                </a:cubicBezTo>
                <a:lnTo>
                  <a:pt x="9705" y="1491"/>
                </a:lnTo>
                <a:cubicBezTo>
                  <a:pt x="9329" y="1491"/>
                  <a:pt x="8949" y="1473"/>
                  <a:pt x="8573" y="1473"/>
                </a:cubicBezTo>
                <a:cubicBezTo>
                  <a:pt x="8459" y="1455"/>
                  <a:pt x="8328" y="1455"/>
                  <a:pt x="8215" y="1455"/>
                </a:cubicBezTo>
                <a:cubicBezTo>
                  <a:pt x="7834" y="1432"/>
                  <a:pt x="7458" y="1414"/>
                  <a:pt x="7082" y="1378"/>
                </a:cubicBezTo>
                <a:cubicBezTo>
                  <a:pt x="6969" y="1360"/>
                  <a:pt x="6838" y="1360"/>
                  <a:pt x="6724" y="1341"/>
                </a:cubicBezTo>
                <a:cubicBezTo>
                  <a:pt x="6475" y="1319"/>
                  <a:pt x="6212" y="1301"/>
                  <a:pt x="5968" y="1264"/>
                </a:cubicBezTo>
                <a:cubicBezTo>
                  <a:pt x="5723" y="1246"/>
                  <a:pt x="5478" y="1206"/>
                  <a:pt x="5229" y="1169"/>
                </a:cubicBezTo>
                <a:cubicBezTo>
                  <a:pt x="4985" y="1151"/>
                  <a:pt x="4722" y="1115"/>
                  <a:pt x="4477" y="1074"/>
                </a:cubicBezTo>
                <a:cubicBezTo>
                  <a:pt x="2987" y="829"/>
                  <a:pt x="1491" y="472"/>
                  <a:pt x="1" y="0"/>
                </a:cubicBezTo>
                <a:close/>
              </a:path>
            </a:pathLst>
          </a:custGeom>
          <a:solidFill>
            <a:srgbClr val="15B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7"/>
          <p:cNvSpPr/>
          <p:nvPr/>
        </p:nvSpPr>
        <p:spPr>
          <a:xfrm>
            <a:off x="25" y="3954504"/>
            <a:ext cx="9143969" cy="686426"/>
          </a:xfrm>
          <a:custGeom>
            <a:rect b="b" l="l" r="r" t="t"/>
            <a:pathLst>
              <a:path extrusionOk="0" h="1867" w="23864">
                <a:moveTo>
                  <a:pt x="1" y="0"/>
                </a:moveTo>
                <a:lnTo>
                  <a:pt x="1" y="376"/>
                </a:lnTo>
                <a:cubicBezTo>
                  <a:pt x="1491" y="870"/>
                  <a:pt x="2987" y="1210"/>
                  <a:pt x="4477" y="1455"/>
                </a:cubicBezTo>
                <a:cubicBezTo>
                  <a:pt x="4722" y="1491"/>
                  <a:pt x="4985" y="1527"/>
                  <a:pt x="5229" y="1568"/>
                </a:cubicBezTo>
                <a:cubicBezTo>
                  <a:pt x="5478" y="1586"/>
                  <a:pt x="5723" y="1622"/>
                  <a:pt x="5968" y="1663"/>
                </a:cubicBezTo>
                <a:cubicBezTo>
                  <a:pt x="6212" y="1681"/>
                  <a:pt x="6475" y="1699"/>
                  <a:pt x="6724" y="1736"/>
                </a:cubicBezTo>
                <a:cubicBezTo>
                  <a:pt x="6838" y="1736"/>
                  <a:pt x="6969" y="1754"/>
                  <a:pt x="7082" y="1754"/>
                </a:cubicBezTo>
                <a:cubicBezTo>
                  <a:pt x="7458" y="1794"/>
                  <a:pt x="7834" y="1813"/>
                  <a:pt x="8215" y="1831"/>
                </a:cubicBezTo>
                <a:cubicBezTo>
                  <a:pt x="8328" y="1831"/>
                  <a:pt x="8459" y="1849"/>
                  <a:pt x="8573" y="1849"/>
                </a:cubicBezTo>
                <a:cubicBezTo>
                  <a:pt x="8949" y="1867"/>
                  <a:pt x="9329" y="1867"/>
                  <a:pt x="9705" y="1867"/>
                </a:cubicBezTo>
                <a:lnTo>
                  <a:pt x="10063" y="1867"/>
                </a:lnTo>
                <a:cubicBezTo>
                  <a:pt x="14671" y="1867"/>
                  <a:pt x="19274" y="1133"/>
                  <a:pt x="23863" y="376"/>
                </a:cubicBezTo>
                <a:lnTo>
                  <a:pt x="23863" y="0"/>
                </a:lnTo>
                <a:cubicBezTo>
                  <a:pt x="19274" y="757"/>
                  <a:pt x="14671" y="1509"/>
                  <a:pt x="10063" y="1509"/>
                </a:cubicBezTo>
                <a:lnTo>
                  <a:pt x="9705" y="1509"/>
                </a:lnTo>
                <a:cubicBezTo>
                  <a:pt x="9329" y="1491"/>
                  <a:pt x="8949" y="1491"/>
                  <a:pt x="8573" y="1473"/>
                </a:cubicBezTo>
                <a:cubicBezTo>
                  <a:pt x="8459" y="1473"/>
                  <a:pt x="8328" y="1473"/>
                  <a:pt x="8215" y="1455"/>
                </a:cubicBezTo>
                <a:cubicBezTo>
                  <a:pt x="7834" y="1436"/>
                  <a:pt x="7458" y="1414"/>
                  <a:pt x="7082" y="1396"/>
                </a:cubicBezTo>
                <a:cubicBezTo>
                  <a:pt x="6969" y="1378"/>
                  <a:pt x="6838" y="1378"/>
                  <a:pt x="6724" y="1359"/>
                </a:cubicBezTo>
                <a:cubicBezTo>
                  <a:pt x="6475" y="1341"/>
                  <a:pt x="6212" y="1301"/>
                  <a:pt x="5968" y="1282"/>
                </a:cubicBezTo>
                <a:cubicBezTo>
                  <a:pt x="5723" y="1246"/>
                  <a:pt x="5478" y="1228"/>
                  <a:pt x="5229" y="1187"/>
                </a:cubicBezTo>
                <a:cubicBezTo>
                  <a:pt x="4985" y="1151"/>
                  <a:pt x="4722" y="1115"/>
                  <a:pt x="4477" y="1074"/>
                </a:cubicBezTo>
                <a:cubicBezTo>
                  <a:pt x="2987" y="848"/>
                  <a:pt x="1491" y="490"/>
                  <a:pt x="1" y="0"/>
                </a:cubicBezTo>
                <a:close/>
              </a:path>
            </a:pathLst>
          </a:custGeom>
          <a:solidFill>
            <a:srgbClr val="026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7"/>
          <p:cNvSpPr/>
          <p:nvPr/>
        </p:nvSpPr>
        <p:spPr>
          <a:xfrm>
            <a:off x="25" y="4092746"/>
            <a:ext cx="9143969" cy="687529"/>
          </a:xfrm>
          <a:custGeom>
            <a:rect b="b" l="l" r="r" t="t"/>
            <a:pathLst>
              <a:path extrusionOk="0" h="1870" w="23864">
                <a:moveTo>
                  <a:pt x="1" y="0"/>
                </a:moveTo>
                <a:lnTo>
                  <a:pt x="1" y="381"/>
                </a:lnTo>
                <a:cubicBezTo>
                  <a:pt x="3364" y="1471"/>
                  <a:pt x="6723" y="1869"/>
                  <a:pt x="10080" y="1869"/>
                </a:cubicBezTo>
                <a:cubicBezTo>
                  <a:pt x="14677" y="1869"/>
                  <a:pt x="19270" y="1122"/>
                  <a:pt x="23863" y="381"/>
                </a:cubicBezTo>
                <a:lnTo>
                  <a:pt x="23863" y="0"/>
                </a:lnTo>
                <a:cubicBezTo>
                  <a:pt x="19274" y="757"/>
                  <a:pt x="14671" y="1491"/>
                  <a:pt x="10063" y="1491"/>
                </a:cubicBezTo>
                <a:lnTo>
                  <a:pt x="9705" y="1491"/>
                </a:lnTo>
                <a:cubicBezTo>
                  <a:pt x="9329" y="1491"/>
                  <a:pt x="8949" y="1491"/>
                  <a:pt x="8573" y="1473"/>
                </a:cubicBezTo>
                <a:cubicBezTo>
                  <a:pt x="8459" y="1473"/>
                  <a:pt x="8328" y="1455"/>
                  <a:pt x="8215" y="1455"/>
                </a:cubicBezTo>
                <a:cubicBezTo>
                  <a:pt x="7834" y="1437"/>
                  <a:pt x="7458" y="1418"/>
                  <a:pt x="7082" y="1378"/>
                </a:cubicBezTo>
                <a:cubicBezTo>
                  <a:pt x="6969" y="1378"/>
                  <a:pt x="6838" y="1360"/>
                  <a:pt x="6724" y="1360"/>
                </a:cubicBezTo>
                <a:cubicBezTo>
                  <a:pt x="6475" y="1323"/>
                  <a:pt x="6212" y="1305"/>
                  <a:pt x="5968" y="1287"/>
                </a:cubicBezTo>
                <a:cubicBezTo>
                  <a:pt x="5723" y="1246"/>
                  <a:pt x="5478" y="1210"/>
                  <a:pt x="5229" y="1192"/>
                </a:cubicBezTo>
                <a:cubicBezTo>
                  <a:pt x="4985" y="1151"/>
                  <a:pt x="4722" y="1115"/>
                  <a:pt x="4477" y="1079"/>
                </a:cubicBezTo>
                <a:cubicBezTo>
                  <a:pt x="2987" y="834"/>
                  <a:pt x="1491" y="494"/>
                  <a:pt x="1" y="0"/>
                </a:cubicBezTo>
                <a:close/>
              </a:path>
            </a:pathLst>
          </a:custGeom>
          <a:solidFill>
            <a:srgbClr val="7D2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7"/>
          <p:cNvSpPr/>
          <p:nvPr/>
        </p:nvSpPr>
        <p:spPr>
          <a:xfrm>
            <a:off x="3855882" y="3412935"/>
            <a:ext cx="5288129" cy="548552"/>
          </a:xfrm>
          <a:custGeom>
            <a:rect b="b" l="l" r="r" t="t"/>
            <a:pathLst>
              <a:path extrusionOk="0" h="1492" w="13801">
                <a:moveTo>
                  <a:pt x="0" y="1491"/>
                </a:moveTo>
                <a:cubicBezTo>
                  <a:pt x="4608" y="1491"/>
                  <a:pt x="9211" y="757"/>
                  <a:pt x="13800" y="1"/>
                </a:cubicBezTo>
                <a:lnTo>
                  <a:pt x="13800" y="1"/>
                </a:lnTo>
                <a:cubicBezTo>
                  <a:pt x="9211" y="757"/>
                  <a:pt x="4608" y="1491"/>
                  <a:pt x="0" y="1491"/>
                </a:cubicBezTo>
                <a:close/>
              </a:path>
            </a:pathLst>
          </a:custGeom>
          <a:solidFill>
            <a:srgbClr val="F28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7"/>
          <p:cNvSpPr/>
          <p:nvPr/>
        </p:nvSpPr>
        <p:spPr>
          <a:xfrm>
            <a:off x="3855882" y="3544559"/>
            <a:ext cx="5288129" cy="555170"/>
          </a:xfrm>
          <a:custGeom>
            <a:rect b="b" l="l" r="r" t="t"/>
            <a:pathLst>
              <a:path extrusionOk="0" h="1510" w="13801">
                <a:moveTo>
                  <a:pt x="0" y="1509"/>
                </a:moveTo>
                <a:cubicBezTo>
                  <a:pt x="4608" y="1509"/>
                  <a:pt x="9211" y="757"/>
                  <a:pt x="13800" y="1"/>
                </a:cubicBezTo>
                <a:lnTo>
                  <a:pt x="13800" y="1"/>
                </a:lnTo>
                <a:cubicBezTo>
                  <a:pt x="9211" y="757"/>
                  <a:pt x="4608" y="1509"/>
                  <a:pt x="0" y="1509"/>
                </a:cubicBezTo>
                <a:close/>
              </a:path>
            </a:pathLst>
          </a:custGeom>
          <a:solidFill>
            <a:srgbClr val="FDE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7"/>
          <p:cNvSpPr/>
          <p:nvPr/>
        </p:nvSpPr>
        <p:spPr>
          <a:xfrm>
            <a:off x="3855882" y="3682801"/>
            <a:ext cx="5288129" cy="550023"/>
          </a:xfrm>
          <a:custGeom>
            <a:rect b="b" l="l" r="r" t="t"/>
            <a:pathLst>
              <a:path extrusionOk="0" h="1496" w="13801">
                <a:moveTo>
                  <a:pt x="0" y="1496"/>
                </a:moveTo>
                <a:cubicBezTo>
                  <a:pt x="4608" y="1496"/>
                  <a:pt x="9211" y="757"/>
                  <a:pt x="13800" y="1"/>
                </a:cubicBezTo>
                <a:lnTo>
                  <a:pt x="13800" y="1"/>
                </a:lnTo>
                <a:cubicBezTo>
                  <a:pt x="9211" y="757"/>
                  <a:pt x="4608" y="1496"/>
                  <a:pt x="0" y="1496"/>
                </a:cubicBezTo>
                <a:close/>
              </a:path>
            </a:pathLst>
          </a:custGeom>
          <a:solidFill>
            <a:srgbClr val="7DB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7"/>
          <p:cNvSpPr/>
          <p:nvPr/>
        </p:nvSpPr>
        <p:spPr>
          <a:xfrm>
            <a:off x="3855882" y="3822881"/>
            <a:ext cx="5288129" cy="548185"/>
          </a:xfrm>
          <a:custGeom>
            <a:rect b="b" l="l" r="r" t="t"/>
            <a:pathLst>
              <a:path extrusionOk="0" h="1491" w="13801">
                <a:moveTo>
                  <a:pt x="0" y="1491"/>
                </a:moveTo>
                <a:cubicBezTo>
                  <a:pt x="4608" y="1491"/>
                  <a:pt x="9211" y="734"/>
                  <a:pt x="13800" y="0"/>
                </a:cubicBezTo>
                <a:lnTo>
                  <a:pt x="13800" y="0"/>
                </a:lnTo>
                <a:cubicBezTo>
                  <a:pt x="9211" y="734"/>
                  <a:pt x="4608" y="1491"/>
                  <a:pt x="0" y="1491"/>
                </a:cubicBezTo>
                <a:close/>
              </a:path>
            </a:pathLst>
          </a:custGeom>
          <a:solidFill>
            <a:srgbClr val="15B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7"/>
          <p:cNvSpPr/>
          <p:nvPr/>
        </p:nvSpPr>
        <p:spPr>
          <a:xfrm>
            <a:off x="3855882" y="3954504"/>
            <a:ext cx="5288129" cy="554803"/>
          </a:xfrm>
          <a:custGeom>
            <a:rect b="b" l="l" r="r" t="t"/>
            <a:pathLst>
              <a:path extrusionOk="0" h="1509" w="13801">
                <a:moveTo>
                  <a:pt x="0" y="1509"/>
                </a:moveTo>
                <a:cubicBezTo>
                  <a:pt x="4608" y="1509"/>
                  <a:pt x="9211" y="757"/>
                  <a:pt x="13800" y="0"/>
                </a:cubicBezTo>
                <a:lnTo>
                  <a:pt x="13800" y="0"/>
                </a:lnTo>
                <a:cubicBezTo>
                  <a:pt x="9211" y="757"/>
                  <a:pt x="4608" y="1509"/>
                  <a:pt x="0" y="1509"/>
                </a:cubicBezTo>
                <a:close/>
              </a:path>
            </a:pathLst>
          </a:custGeom>
          <a:solidFill>
            <a:srgbClr val="026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7"/>
          <p:cNvSpPr/>
          <p:nvPr/>
        </p:nvSpPr>
        <p:spPr>
          <a:xfrm>
            <a:off x="3855882" y="4092746"/>
            <a:ext cx="5288129" cy="548185"/>
          </a:xfrm>
          <a:custGeom>
            <a:rect b="b" l="l" r="r" t="t"/>
            <a:pathLst>
              <a:path extrusionOk="0" h="1491" w="13801">
                <a:moveTo>
                  <a:pt x="0" y="1491"/>
                </a:moveTo>
                <a:cubicBezTo>
                  <a:pt x="4608" y="1491"/>
                  <a:pt x="9211" y="757"/>
                  <a:pt x="13800" y="0"/>
                </a:cubicBezTo>
                <a:lnTo>
                  <a:pt x="13800" y="0"/>
                </a:lnTo>
                <a:cubicBezTo>
                  <a:pt x="9211" y="757"/>
                  <a:pt x="4608" y="1491"/>
                  <a:pt x="0" y="1491"/>
                </a:cubicBezTo>
                <a:close/>
              </a:path>
            </a:pathLst>
          </a:custGeom>
          <a:solidFill>
            <a:srgbClr val="7D2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7"/>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7"/>
          <p:cNvSpPr txBox="1"/>
          <p:nvPr>
            <p:ph type="title"/>
          </p:nvPr>
        </p:nvSpPr>
        <p:spPr>
          <a:xfrm>
            <a:off x="1421350" y="1875525"/>
            <a:ext cx="2316000" cy="966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429" name="Google Shape;429;p27"/>
          <p:cNvSpPr txBox="1"/>
          <p:nvPr>
            <p:ph idx="1" type="subTitle"/>
          </p:nvPr>
        </p:nvSpPr>
        <p:spPr>
          <a:xfrm>
            <a:off x="1421346" y="2866317"/>
            <a:ext cx="2316000" cy="6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430" name="Google Shape;430;p27"/>
          <p:cNvSpPr/>
          <p:nvPr/>
        </p:nvSpPr>
        <p:spPr>
          <a:xfrm rot="-5400000">
            <a:off x="-451050"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
    <p:spTree>
      <p:nvGrpSpPr>
        <p:cNvPr id="431" name="Shape 431"/>
        <p:cNvGrpSpPr/>
        <p:nvPr/>
      </p:nvGrpSpPr>
      <p:grpSpPr>
        <a:xfrm>
          <a:off x="0" y="0"/>
          <a:ext cx="0" cy="0"/>
          <a:chOff x="0" y="0"/>
          <a:chExt cx="0" cy="0"/>
        </a:xfrm>
      </p:grpSpPr>
      <p:pic>
        <p:nvPicPr>
          <p:cNvPr id="432" name="Google Shape;432;p28"/>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33" name="Google Shape;433;p28"/>
          <p:cNvPicPr preferRelativeResize="0"/>
          <p:nvPr/>
        </p:nvPicPr>
        <p:blipFill>
          <a:blip r:embed="rId3">
            <a:alphaModFix/>
          </a:blip>
          <a:stretch>
            <a:fillRect/>
          </a:stretch>
        </p:blipFill>
        <p:spPr>
          <a:xfrm>
            <a:off x="13" y="0"/>
            <a:ext cx="9144003" cy="5143501"/>
          </a:xfrm>
          <a:prstGeom prst="rect">
            <a:avLst/>
          </a:prstGeom>
          <a:noFill/>
          <a:ln>
            <a:noFill/>
          </a:ln>
        </p:spPr>
      </p:pic>
      <p:sp>
        <p:nvSpPr>
          <p:cNvPr id="434" name="Google Shape;434;p28"/>
          <p:cNvSpPr/>
          <p:nvPr/>
        </p:nvSpPr>
        <p:spPr>
          <a:xfrm>
            <a:off x="25" y="3274693"/>
            <a:ext cx="9143969" cy="686794"/>
          </a:xfrm>
          <a:custGeom>
            <a:rect b="b" l="l" r="r" t="t"/>
            <a:pathLst>
              <a:path extrusionOk="0" h="1868" w="23864">
                <a:moveTo>
                  <a:pt x="1" y="1"/>
                </a:moveTo>
                <a:lnTo>
                  <a:pt x="1" y="377"/>
                </a:lnTo>
                <a:cubicBezTo>
                  <a:pt x="1491" y="866"/>
                  <a:pt x="2987" y="1206"/>
                  <a:pt x="4477" y="1451"/>
                </a:cubicBezTo>
                <a:cubicBezTo>
                  <a:pt x="4722" y="1491"/>
                  <a:pt x="4985" y="1528"/>
                  <a:pt x="5229" y="1564"/>
                </a:cubicBezTo>
                <a:cubicBezTo>
                  <a:pt x="5478" y="1587"/>
                  <a:pt x="5723" y="1623"/>
                  <a:pt x="5968" y="1641"/>
                </a:cubicBezTo>
                <a:cubicBezTo>
                  <a:pt x="6212" y="1677"/>
                  <a:pt x="6475" y="1700"/>
                  <a:pt x="6724" y="1718"/>
                </a:cubicBezTo>
                <a:cubicBezTo>
                  <a:pt x="6838" y="1736"/>
                  <a:pt x="6969" y="1754"/>
                  <a:pt x="7082" y="1754"/>
                </a:cubicBezTo>
                <a:cubicBezTo>
                  <a:pt x="7458" y="1790"/>
                  <a:pt x="7834" y="1813"/>
                  <a:pt x="8215" y="1831"/>
                </a:cubicBezTo>
                <a:cubicBezTo>
                  <a:pt x="8328" y="1831"/>
                  <a:pt x="8459" y="1831"/>
                  <a:pt x="8573" y="1849"/>
                </a:cubicBezTo>
                <a:cubicBezTo>
                  <a:pt x="8949" y="1849"/>
                  <a:pt x="9329" y="1867"/>
                  <a:pt x="9705" y="1867"/>
                </a:cubicBezTo>
                <a:lnTo>
                  <a:pt x="10063" y="1867"/>
                </a:lnTo>
                <a:cubicBezTo>
                  <a:pt x="14671" y="1867"/>
                  <a:pt x="19274" y="1133"/>
                  <a:pt x="23863" y="377"/>
                </a:cubicBezTo>
                <a:lnTo>
                  <a:pt x="23863" y="1"/>
                </a:lnTo>
                <a:cubicBezTo>
                  <a:pt x="19274" y="752"/>
                  <a:pt x="14685" y="1504"/>
                  <a:pt x="10091" y="1504"/>
                </a:cubicBezTo>
                <a:cubicBezTo>
                  <a:pt x="6731" y="1504"/>
                  <a:pt x="3368" y="1101"/>
                  <a:pt x="1" y="1"/>
                </a:cubicBezTo>
                <a:close/>
              </a:path>
            </a:pathLst>
          </a:custGeom>
          <a:solidFill>
            <a:srgbClr val="E40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25" y="3412935"/>
            <a:ext cx="9143969" cy="686794"/>
          </a:xfrm>
          <a:custGeom>
            <a:rect b="b" l="l" r="r" t="t"/>
            <a:pathLst>
              <a:path extrusionOk="0" h="1868" w="23864">
                <a:moveTo>
                  <a:pt x="1" y="1"/>
                </a:moveTo>
                <a:lnTo>
                  <a:pt x="1" y="359"/>
                </a:lnTo>
                <a:cubicBezTo>
                  <a:pt x="1491" y="848"/>
                  <a:pt x="2987" y="1211"/>
                  <a:pt x="4477" y="1437"/>
                </a:cubicBezTo>
                <a:cubicBezTo>
                  <a:pt x="4722" y="1473"/>
                  <a:pt x="4985" y="1510"/>
                  <a:pt x="5229" y="1550"/>
                </a:cubicBezTo>
                <a:cubicBezTo>
                  <a:pt x="5478" y="1587"/>
                  <a:pt x="5723" y="1623"/>
                  <a:pt x="5968" y="1641"/>
                </a:cubicBezTo>
                <a:cubicBezTo>
                  <a:pt x="6212" y="1682"/>
                  <a:pt x="6475" y="1700"/>
                  <a:pt x="6724" y="1718"/>
                </a:cubicBezTo>
                <a:cubicBezTo>
                  <a:pt x="6838" y="1736"/>
                  <a:pt x="6969" y="1736"/>
                  <a:pt x="7082" y="1754"/>
                </a:cubicBezTo>
                <a:cubicBezTo>
                  <a:pt x="7458" y="1777"/>
                  <a:pt x="7834" y="1813"/>
                  <a:pt x="8215" y="1813"/>
                </a:cubicBezTo>
                <a:cubicBezTo>
                  <a:pt x="8328" y="1831"/>
                  <a:pt x="8459" y="1831"/>
                  <a:pt x="8573" y="1831"/>
                </a:cubicBezTo>
                <a:cubicBezTo>
                  <a:pt x="8949" y="1849"/>
                  <a:pt x="9329" y="1849"/>
                  <a:pt x="9705" y="1867"/>
                </a:cubicBezTo>
                <a:lnTo>
                  <a:pt x="10063" y="1867"/>
                </a:lnTo>
                <a:cubicBezTo>
                  <a:pt x="14671" y="1867"/>
                  <a:pt x="19274" y="1115"/>
                  <a:pt x="23863" y="359"/>
                </a:cubicBezTo>
                <a:lnTo>
                  <a:pt x="23863" y="1"/>
                </a:lnTo>
                <a:cubicBezTo>
                  <a:pt x="19274" y="757"/>
                  <a:pt x="14671" y="1491"/>
                  <a:pt x="10063" y="1491"/>
                </a:cubicBezTo>
                <a:lnTo>
                  <a:pt x="9705" y="1491"/>
                </a:lnTo>
                <a:cubicBezTo>
                  <a:pt x="9329" y="1491"/>
                  <a:pt x="8949" y="1473"/>
                  <a:pt x="8573" y="1473"/>
                </a:cubicBezTo>
                <a:cubicBezTo>
                  <a:pt x="8459" y="1455"/>
                  <a:pt x="8328" y="1455"/>
                  <a:pt x="8215" y="1455"/>
                </a:cubicBezTo>
                <a:cubicBezTo>
                  <a:pt x="7834" y="1437"/>
                  <a:pt x="7458" y="1414"/>
                  <a:pt x="7082" y="1378"/>
                </a:cubicBezTo>
                <a:cubicBezTo>
                  <a:pt x="6969" y="1378"/>
                  <a:pt x="6838" y="1360"/>
                  <a:pt x="6724" y="1342"/>
                </a:cubicBezTo>
                <a:cubicBezTo>
                  <a:pt x="6475" y="1324"/>
                  <a:pt x="6212" y="1301"/>
                  <a:pt x="5968" y="1265"/>
                </a:cubicBezTo>
                <a:cubicBezTo>
                  <a:pt x="5723" y="1247"/>
                  <a:pt x="5478" y="1211"/>
                  <a:pt x="5229" y="1188"/>
                </a:cubicBezTo>
                <a:cubicBezTo>
                  <a:pt x="4985" y="1152"/>
                  <a:pt x="4722" y="1115"/>
                  <a:pt x="4477" y="1075"/>
                </a:cubicBezTo>
                <a:cubicBezTo>
                  <a:pt x="2987" y="830"/>
                  <a:pt x="1491" y="490"/>
                  <a:pt x="1" y="1"/>
                </a:cubicBezTo>
                <a:close/>
              </a:path>
            </a:pathLst>
          </a:custGeom>
          <a:solidFill>
            <a:srgbClr val="F28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25" y="3544559"/>
            <a:ext cx="9143969" cy="688264"/>
          </a:xfrm>
          <a:custGeom>
            <a:rect b="b" l="l" r="r" t="t"/>
            <a:pathLst>
              <a:path extrusionOk="0" h="1872" w="23864">
                <a:moveTo>
                  <a:pt x="1" y="1"/>
                </a:moveTo>
                <a:lnTo>
                  <a:pt x="1" y="377"/>
                </a:lnTo>
                <a:cubicBezTo>
                  <a:pt x="1491" y="871"/>
                  <a:pt x="2987" y="1210"/>
                  <a:pt x="4477" y="1455"/>
                </a:cubicBezTo>
                <a:cubicBezTo>
                  <a:pt x="4722" y="1491"/>
                  <a:pt x="4985" y="1532"/>
                  <a:pt x="5229" y="1568"/>
                </a:cubicBezTo>
                <a:cubicBezTo>
                  <a:pt x="5478" y="1605"/>
                  <a:pt x="5723" y="1623"/>
                  <a:pt x="5968" y="1664"/>
                </a:cubicBezTo>
                <a:cubicBezTo>
                  <a:pt x="6212" y="1682"/>
                  <a:pt x="6475" y="1700"/>
                  <a:pt x="6724" y="1736"/>
                </a:cubicBezTo>
                <a:cubicBezTo>
                  <a:pt x="6838" y="1736"/>
                  <a:pt x="6969" y="1759"/>
                  <a:pt x="7082" y="1759"/>
                </a:cubicBezTo>
                <a:cubicBezTo>
                  <a:pt x="7458" y="1795"/>
                  <a:pt x="7834" y="1813"/>
                  <a:pt x="8215" y="1831"/>
                </a:cubicBezTo>
                <a:cubicBezTo>
                  <a:pt x="8328" y="1831"/>
                  <a:pt x="8459" y="1849"/>
                  <a:pt x="8573" y="1849"/>
                </a:cubicBezTo>
                <a:cubicBezTo>
                  <a:pt x="8949" y="1872"/>
                  <a:pt x="9329" y="1872"/>
                  <a:pt x="9705" y="1872"/>
                </a:cubicBezTo>
                <a:lnTo>
                  <a:pt x="10063" y="1872"/>
                </a:lnTo>
                <a:cubicBezTo>
                  <a:pt x="14671" y="1872"/>
                  <a:pt x="19274" y="1133"/>
                  <a:pt x="23863" y="377"/>
                </a:cubicBezTo>
                <a:lnTo>
                  <a:pt x="23863" y="1"/>
                </a:lnTo>
                <a:cubicBezTo>
                  <a:pt x="19274" y="757"/>
                  <a:pt x="14671" y="1509"/>
                  <a:pt x="10063" y="1509"/>
                </a:cubicBezTo>
                <a:lnTo>
                  <a:pt x="9705" y="1509"/>
                </a:lnTo>
                <a:cubicBezTo>
                  <a:pt x="9329" y="1491"/>
                  <a:pt x="8949" y="1491"/>
                  <a:pt x="8573" y="1473"/>
                </a:cubicBezTo>
                <a:cubicBezTo>
                  <a:pt x="8459" y="1473"/>
                  <a:pt x="8328" y="1473"/>
                  <a:pt x="8215" y="1455"/>
                </a:cubicBezTo>
                <a:cubicBezTo>
                  <a:pt x="7834" y="1455"/>
                  <a:pt x="7458" y="1419"/>
                  <a:pt x="7082" y="1396"/>
                </a:cubicBezTo>
                <a:cubicBezTo>
                  <a:pt x="6969" y="1378"/>
                  <a:pt x="6838" y="1378"/>
                  <a:pt x="6724" y="1360"/>
                </a:cubicBezTo>
                <a:cubicBezTo>
                  <a:pt x="6475" y="1342"/>
                  <a:pt x="6212" y="1324"/>
                  <a:pt x="5968" y="1283"/>
                </a:cubicBezTo>
                <a:cubicBezTo>
                  <a:pt x="5723" y="1265"/>
                  <a:pt x="5478" y="1229"/>
                  <a:pt x="5229" y="1192"/>
                </a:cubicBezTo>
                <a:cubicBezTo>
                  <a:pt x="4985" y="1152"/>
                  <a:pt x="4722" y="1115"/>
                  <a:pt x="4477" y="1079"/>
                </a:cubicBezTo>
                <a:cubicBezTo>
                  <a:pt x="2987" y="853"/>
                  <a:pt x="1491" y="490"/>
                  <a:pt x="1" y="1"/>
                </a:cubicBezTo>
                <a:close/>
              </a:path>
            </a:pathLst>
          </a:custGeom>
          <a:solidFill>
            <a:srgbClr val="FDE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25" y="3682801"/>
            <a:ext cx="9143969" cy="688264"/>
          </a:xfrm>
          <a:custGeom>
            <a:rect b="b" l="l" r="r" t="t"/>
            <a:pathLst>
              <a:path extrusionOk="0" h="1872" w="23864">
                <a:moveTo>
                  <a:pt x="1" y="1"/>
                </a:moveTo>
                <a:lnTo>
                  <a:pt x="1" y="381"/>
                </a:lnTo>
                <a:cubicBezTo>
                  <a:pt x="1491" y="853"/>
                  <a:pt x="2987" y="1210"/>
                  <a:pt x="4477" y="1455"/>
                </a:cubicBezTo>
                <a:cubicBezTo>
                  <a:pt x="4722" y="1496"/>
                  <a:pt x="4985" y="1532"/>
                  <a:pt x="5229" y="1550"/>
                </a:cubicBezTo>
                <a:cubicBezTo>
                  <a:pt x="5478" y="1587"/>
                  <a:pt x="5723" y="1627"/>
                  <a:pt x="5968" y="1645"/>
                </a:cubicBezTo>
                <a:cubicBezTo>
                  <a:pt x="6212" y="1682"/>
                  <a:pt x="6475" y="1700"/>
                  <a:pt x="6724" y="1722"/>
                </a:cubicBezTo>
                <a:cubicBezTo>
                  <a:pt x="6838" y="1741"/>
                  <a:pt x="6969" y="1741"/>
                  <a:pt x="7082" y="1759"/>
                </a:cubicBezTo>
                <a:cubicBezTo>
                  <a:pt x="7458" y="1795"/>
                  <a:pt x="7834" y="1813"/>
                  <a:pt x="8215" y="1836"/>
                </a:cubicBezTo>
                <a:cubicBezTo>
                  <a:pt x="8328" y="1836"/>
                  <a:pt x="8459" y="1836"/>
                  <a:pt x="8573" y="1854"/>
                </a:cubicBezTo>
                <a:cubicBezTo>
                  <a:pt x="8949" y="1854"/>
                  <a:pt x="9329" y="1872"/>
                  <a:pt x="9705" y="1872"/>
                </a:cubicBezTo>
                <a:lnTo>
                  <a:pt x="10063" y="1872"/>
                </a:lnTo>
                <a:cubicBezTo>
                  <a:pt x="14671" y="1872"/>
                  <a:pt x="19274" y="1115"/>
                  <a:pt x="23863" y="381"/>
                </a:cubicBezTo>
                <a:lnTo>
                  <a:pt x="23863" y="1"/>
                </a:lnTo>
                <a:cubicBezTo>
                  <a:pt x="19274" y="757"/>
                  <a:pt x="14671" y="1496"/>
                  <a:pt x="10063" y="1496"/>
                </a:cubicBezTo>
                <a:lnTo>
                  <a:pt x="9705" y="1496"/>
                </a:lnTo>
                <a:cubicBezTo>
                  <a:pt x="9329" y="1496"/>
                  <a:pt x="8949" y="1496"/>
                  <a:pt x="8573" y="1473"/>
                </a:cubicBezTo>
                <a:cubicBezTo>
                  <a:pt x="8459" y="1473"/>
                  <a:pt x="8328" y="1455"/>
                  <a:pt x="8215" y="1455"/>
                </a:cubicBezTo>
                <a:cubicBezTo>
                  <a:pt x="7834" y="1437"/>
                  <a:pt x="7458" y="1419"/>
                  <a:pt x="7082" y="1383"/>
                </a:cubicBezTo>
                <a:cubicBezTo>
                  <a:pt x="6969" y="1383"/>
                  <a:pt x="6838" y="1360"/>
                  <a:pt x="6724" y="1360"/>
                </a:cubicBezTo>
                <a:cubicBezTo>
                  <a:pt x="6475" y="1324"/>
                  <a:pt x="6212" y="1306"/>
                  <a:pt x="5968" y="1288"/>
                </a:cubicBezTo>
                <a:cubicBezTo>
                  <a:pt x="5723" y="1247"/>
                  <a:pt x="5478" y="1229"/>
                  <a:pt x="5229" y="1192"/>
                </a:cubicBezTo>
                <a:cubicBezTo>
                  <a:pt x="4985" y="1156"/>
                  <a:pt x="4722" y="1115"/>
                  <a:pt x="4477" y="1079"/>
                </a:cubicBezTo>
                <a:cubicBezTo>
                  <a:pt x="2987" y="834"/>
                  <a:pt x="1491" y="495"/>
                  <a:pt x="1" y="1"/>
                </a:cubicBezTo>
                <a:close/>
              </a:path>
            </a:pathLst>
          </a:custGeom>
          <a:solidFill>
            <a:srgbClr val="7DB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25" y="3822881"/>
            <a:ext cx="9143969" cy="686426"/>
          </a:xfrm>
          <a:custGeom>
            <a:rect b="b" l="l" r="r" t="t"/>
            <a:pathLst>
              <a:path extrusionOk="0" h="1867" w="23864">
                <a:moveTo>
                  <a:pt x="1" y="0"/>
                </a:moveTo>
                <a:lnTo>
                  <a:pt x="1" y="358"/>
                </a:lnTo>
                <a:cubicBezTo>
                  <a:pt x="1491" y="848"/>
                  <a:pt x="2987" y="1206"/>
                  <a:pt x="4477" y="1432"/>
                </a:cubicBezTo>
                <a:cubicBezTo>
                  <a:pt x="4722" y="1473"/>
                  <a:pt x="4985" y="1509"/>
                  <a:pt x="5229" y="1545"/>
                </a:cubicBezTo>
                <a:cubicBezTo>
                  <a:pt x="5478" y="1586"/>
                  <a:pt x="5723" y="1604"/>
                  <a:pt x="5968" y="1640"/>
                </a:cubicBezTo>
                <a:cubicBezTo>
                  <a:pt x="6212" y="1659"/>
                  <a:pt x="6475" y="1699"/>
                  <a:pt x="6724" y="1717"/>
                </a:cubicBezTo>
                <a:cubicBezTo>
                  <a:pt x="6838" y="1736"/>
                  <a:pt x="6969" y="1736"/>
                  <a:pt x="7082" y="1754"/>
                </a:cubicBezTo>
                <a:cubicBezTo>
                  <a:pt x="7458" y="1772"/>
                  <a:pt x="7834" y="1794"/>
                  <a:pt x="8215" y="1813"/>
                </a:cubicBezTo>
                <a:cubicBezTo>
                  <a:pt x="8328" y="1831"/>
                  <a:pt x="8459" y="1831"/>
                  <a:pt x="8573" y="1831"/>
                </a:cubicBezTo>
                <a:cubicBezTo>
                  <a:pt x="8949" y="1849"/>
                  <a:pt x="9329" y="1849"/>
                  <a:pt x="9705" y="1867"/>
                </a:cubicBezTo>
                <a:lnTo>
                  <a:pt x="10063" y="1867"/>
                </a:lnTo>
                <a:cubicBezTo>
                  <a:pt x="14671" y="1867"/>
                  <a:pt x="19274" y="1115"/>
                  <a:pt x="23863" y="358"/>
                </a:cubicBezTo>
                <a:lnTo>
                  <a:pt x="23863" y="0"/>
                </a:lnTo>
                <a:cubicBezTo>
                  <a:pt x="19274" y="734"/>
                  <a:pt x="14671" y="1491"/>
                  <a:pt x="10063" y="1491"/>
                </a:cubicBezTo>
                <a:lnTo>
                  <a:pt x="9705" y="1491"/>
                </a:lnTo>
                <a:cubicBezTo>
                  <a:pt x="9329" y="1491"/>
                  <a:pt x="8949" y="1473"/>
                  <a:pt x="8573" y="1473"/>
                </a:cubicBezTo>
                <a:cubicBezTo>
                  <a:pt x="8459" y="1455"/>
                  <a:pt x="8328" y="1455"/>
                  <a:pt x="8215" y="1455"/>
                </a:cubicBezTo>
                <a:cubicBezTo>
                  <a:pt x="7834" y="1432"/>
                  <a:pt x="7458" y="1414"/>
                  <a:pt x="7082" y="1378"/>
                </a:cubicBezTo>
                <a:cubicBezTo>
                  <a:pt x="6969" y="1360"/>
                  <a:pt x="6838" y="1360"/>
                  <a:pt x="6724" y="1341"/>
                </a:cubicBezTo>
                <a:cubicBezTo>
                  <a:pt x="6475" y="1319"/>
                  <a:pt x="6212" y="1301"/>
                  <a:pt x="5968" y="1264"/>
                </a:cubicBezTo>
                <a:cubicBezTo>
                  <a:pt x="5723" y="1246"/>
                  <a:pt x="5478" y="1206"/>
                  <a:pt x="5229" y="1169"/>
                </a:cubicBezTo>
                <a:cubicBezTo>
                  <a:pt x="4985" y="1151"/>
                  <a:pt x="4722" y="1115"/>
                  <a:pt x="4477" y="1074"/>
                </a:cubicBezTo>
                <a:cubicBezTo>
                  <a:pt x="2987" y="829"/>
                  <a:pt x="1491" y="472"/>
                  <a:pt x="1" y="0"/>
                </a:cubicBezTo>
                <a:close/>
              </a:path>
            </a:pathLst>
          </a:custGeom>
          <a:solidFill>
            <a:srgbClr val="15B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25" y="3954504"/>
            <a:ext cx="9143969" cy="686426"/>
          </a:xfrm>
          <a:custGeom>
            <a:rect b="b" l="l" r="r" t="t"/>
            <a:pathLst>
              <a:path extrusionOk="0" h="1867" w="23864">
                <a:moveTo>
                  <a:pt x="1" y="0"/>
                </a:moveTo>
                <a:lnTo>
                  <a:pt x="1" y="376"/>
                </a:lnTo>
                <a:cubicBezTo>
                  <a:pt x="1491" y="870"/>
                  <a:pt x="2987" y="1210"/>
                  <a:pt x="4477" y="1455"/>
                </a:cubicBezTo>
                <a:cubicBezTo>
                  <a:pt x="4722" y="1491"/>
                  <a:pt x="4985" y="1527"/>
                  <a:pt x="5229" y="1568"/>
                </a:cubicBezTo>
                <a:cubicBezTo>
                  <a:pt x="5478" y="1586"/>
                  <a:pt x="5723" y="1622"/>
                  <a:pt x="5968" y="1663"/>
                </a:cubicBezTo>
                <a:cubicBezTo>
                  <a:pt x="6212" y="1681"/>
                  <a:pt x="6475" y="1699"/>
                  <a:pt x="6724" y="1736"/>
                </a:cubicBezTo>
                <a:cubicBezTo>
                  <a:pt x="6838" y="1736"/>
                  <a:pt x="6969" y="1754"/>
                  <a:pt x="7082" y="1754"/>
                </a:cubicBezTo>
                <a:cubicBezTo>
                  <a:pt x="7458" y="1794"/>
                  <a:pt x="7834" y="1813"/>
                  <a:pt x="8215" y="1831"/>
                </a:cubicBezTo>
                <a:cubicBezTo>
                  <a:pt x="8328" y="1831"/>
                  <a:pt x="8459" y="1849"/>
                  <a:pt x="8573" y="1849"/>
                </a:cubicBezTo>
                <a:cubicBezTo>
                  <a:pt x="8949" y="1867"/>
                  <a:pt x="9329" y="1867"/>
                  <a:pt x="9705" y="1867"/>
                </a:cubicBezTo>
                <a:lnTo>
                  <a:pt x="10063" y="1867"/>
                </a:lnTo>
                <a:cubicBezTo>
                  <a:pt x="14671" y="1867"/>
                  <a:pt x="19274" y="1133"/>
                  <a:pt x="23863" y="376"/>
                </a:cubicBezTo>
                <a:lnTo>
                  <a:pt x="23863" y="0"/>
                </a:lnTo>
                <a:cubicBezTo>
                  <a:pt x="19274" y="757"/>
                  <a:pt x="14671" y="1509"/>
                  <a:pt x="10063" y="1509"/>
                </a:cubicBezTo>
                <a:lnTo>
                  <a:pt x="9705" y="1509"/>
                </a:lnTo>
                <a:cubicBezTo>
                  <a:pt x="9329" y="1491"/>
                  <a:pt x="8949" y="1491"/>
                  <a:pt x="8573" y="1473"/>
                </a:cubicBezTo>
                <a:cubicBezTo>
                  <a:pt x="8459" y="1473"/>
                  <a:pt x="8328" y="1473"/>
                  <a:pt x="8215" y="1455"/>
                </a:cubicBezTo>
                <a:cubicBezTo>
                  <a:pt x="7834" y="1436"/>
                  <a:pt x="7458" y="1414"/>
                  <a:pt x="7082" y="1396"/>
                </a:cubicBezTo>
                <a:cubicBezTo>
                  <a:pt x="6969" y="1378"/>
                  <a:pt x="6838" y="1378"/>
                  <a:pt x="6724" y="1359"/>
                </a:cubicBezTo>
                <a:cubicBezTo>
                  <a:pt x="6475" y="1341"/>
                  <a:pt x="6212" y="1301"/>
                  <a:pt x="5968" y="1282"/>
                </a:cubicBezTo>
                <a:cubicBezTo>
                  <a:pt x="5723" y="1246"/>
                  <a:pt x="5478" y="1228"/>
                  <a:pt x="5229" y="1187"/>
                </a:cubicBezTo>
                <a:cubicBezTo>
                  <a:pt x="4985" y="1151"/>
                  <a:pt x="4722" y="1115"/>
                  <a:pt x="4477" y="1074"/>
                </a:cubicBezTo>
                <a:cubicBezTo>
                  <a:pt x="2987" y="848"/>
                  <a:pt x="1491" y="490"/>
                  <a:pt x="1" y="0"/>
                </a:cubicBezTo>
                <a:close/>
              </a:path>
            </a:pathLst>
          </a:custGeom>
          <a:solidFill>
            <a:srgbClr val="026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25" y="4092746"/>
            <a:ext cx="9143969" cy="687529"/>
          </a:xfrm>
          <a:custGeom>
            <a:rect b="b" l="l" r="r" t="t"/>
            <a:pathLst>
              <a:path extrusionOk="0" h="1870" w="23864">
                <a:moveTo>
                  <a:pt x="1" y="0"/>
                </a:moveTo>
                <a:lnTo>
                  <a:pt x="1" y="381"/>
                </a:lnTo>
                <a:cubicBezTo>
                  <a:pt x="3364" y="1471"/>
                  <a:pt x="6723" y="1869"/>
                  <a:pt x="10080" y="1869"/>
                </a:cubicBezTo>
                <a:cubicBezTo>
                  <a:pt x="14677" y="1869"/>
                  <a:pt x="19270" y="1122"/>
                  <a:pt x="23863" y="381"/>
                </a:cubicBezTo>
                <a:lnTo>
                  <a:pt x="23863" y="0"/>
                </a:lnTo>
                <a:cubicBezTo>
                  <a:pt x="19274" y="757"/>
                  <a:pt x="14671" y="1491"/>
                  <a:pt x="10063" y="1491"/>
                </a:cubicBezTo>
                <a:lnTo>
                  <a:pt x="9705" y="1491"/>
                </a:lnTo>
                <a:cubicBezTo>
                  <a:pt x="9329" y="1491"/>
                  <a:pt x="8949" y="1491"/>
                  <a:pt x="8573" y="1473"/>
                </a:cubicBezTo>
                <a:cubicBezTo>
                  <a:pt x="8459" y="1473"/>
                  <a:pt x="8328" y="1455"/>
                  <a:pt x="8215" y="1455"/>
                </a:cubicBezTo>
                <a:cubicBezTo>
                  <a:pt x="7834" y="1437"/>
                  <a:pt x="7458" y="1418"/>
                  <a:pt x="7082" y="1378"/>
                </a:cubicBezTo>
                <a:cubicBezTo>
                  <a:pt x="6969" y="1378"/>
                  <a:pt x="6838" y="1360"/>
                  <a:pt x="6724" y="1360"/>
                </a:cubicBezTo>
                <a:cubicBezTo>
                  <a:pt x="6475" y="1323"/>
                  <a:pt x="6212" y="1305"/>
                  <a:pt x="5968" y="1287"/>
                </a:cubicBezTo>
                <a:cubicBezTo>
                  <a:pt x="5723" y="1246"/>
                  <a:pt x="5478" y="1210"/>
                  <a:pt x="5229" y="1192"/>
                </a:cubicBezTo>
                <a:cubicBezTo>
                  <a:pt x="4985" y="1151"/>
                  <a:pt x="4722" y="1115"/>
                  <a:pt x="4477" y="1079"/>
                </a:cubicBezTo>
                <a:cubicBezTo>
                  <a:pt x="2987" y="834"/>
                  <a:pt x="1491" y="494"/>
                  <a:pt x="1" y="0"/>
                </a:cubicBezTo>
                <a:close/>
              </a:path>
            </a:pathLst>
          </a:custGeom>
          <a:solidFill>
            <a:srgbClr val="7D2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txBox="1"/>
          <p:nvPr>
            <p:ph type="title"/>
          </p:nvPr>
        </p:nvSpPr>
        <p:spPr>
          <a:xfrm>
            <a:off x="1421350" y="2310900"/>
            <a:ext cx="2316000" cy="521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443" name="Google Shape;443;p28"/>
          <p:cNvSpPr txBox="1"/>
          <p:nvPr>
            <p:ph idx="1" type="subTitle"/>
          </p:nvPr>
        </p:nvSpPr>
        <p:spPr>
          <a:xfrm>
            <a:off x="1421346" y="2842417"/>
            <a:ext cx="2316000" cy="6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444" name="Google Shape;444;p28"/>
          <p:cNvSpPr/>
          <p:nvPr/>
        </p:nvSpPr>
        <p:spPr>
          <a:xfrm rot="-5400000">
            <a:off x="380655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
    <p:spTree>
      <p:nvGrpSpPr>
        <p:cNvPr id="445" name="Shape 445"/>
        <p:cNvGrpSpPr/>
        <p:nvPr/>
      </p:nvGrpSpPr>
      <p:grpSpPr>
        <a:xfrm>
          <a:off x="0" y="0"/>
          <a:ext cx="0" cy="0"/>
          <a:chOff x="0" y="0"/>
          <a:chExt cx="0" cy="0"/>
        </a:xfrm>
      </p:grpSpPr>
      <p:pic>
        <p:nvPicPr>
          <p:cNvPr id="446" name="Google Shape;446;p29"/>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47" name="Google Shape;447;p29"/>
          <p:cNvPicPr preferRelativeResize="0"/>
          <p:nvPr/>
        </p:nvPicPr>
        <p:blipFill rotWithShape="1">
          <a:blip r:embed="rId3">
            <a:alphaModFix/>
          </a:blip>
          <a:srcRect b="0" l="59568" r="0" t="0"/>
          <a:stretch/>
        </p:blipFill>
        <p:spPr>
          <a:xfrm>
            <a:off x="4614375" y="38925"/>
            <a:ext cx="4529623" cy="5143501"/>
          </a:xfrm>
          <a:prstGeom prst="rect">
            <a:avLst/>
          </a:prstGeom>
          <a:noFill/>
          <a:ln>
            <a:noFill/>
          </a:ln>
        </p:spPr>
      </p:pic>
      <p:sp>
        <p:nvSpPr>
          <p:cNvPr id="448" name="Google Shape;448;p29"/>
          <p:cNvSpPr/>
          <p:nvPr/>
        </p:nvSpPr>
        <p:spPr>
          <a:xfrm>
            <a:off x="0" y="0"/>
            <a:ext cx="9144000" cy="5198100"/>
          </a:xfrm>
          <a:prstGeom prst="rect">
            <a:avLst/>
          </a:prstGeom>
          <a:gradFill>
            <a:gsLst>
              <a:gs pos="0">
                <a:srgbClr val="000000">
                  <a:alpha val="81568"/>
                  <a:alpha val="80800"/>
                </a:srgbClr>
              </a:gs>
              <a:gs pos="51000">
                <a:srgbClr val="000000">
                  <a:alpha val="53725"/>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9"/>
          <p:cNvGrpSpPr/>
          <p:nvPr/>
        </p:nvGrpSpPr>
        <p:grpSpPr>
          <a:xfrm>
            <a:off x="-957068" y="400050"/>
            <a:ext cx="11058145" cy="4421274"/>
            <a:chOff x="-1651625" y="676975"/>
            <a:chExt cx="2866364" cy="2029318"/>
          </a:xfrm>
        </p:grpSpPr>
        <p:sp>
          <p:nvSpPr>
            <p:cNvPr id="450" name="Google Shape;450;p29"/>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29"/>
          <p:cNvSpPr/>
          <p:nvPr/>
        </p:nvSpPr>
        <p:spPr>
          <a:xfrm flipH="1">
            <a:off x="-839575" y="4404925"/>
            <a:ext cx="108231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progressive rock  //  </a:t>
            </a:r>
            <a:endParaRPr>
              <a:solidFill>
                <a:schemeClr val="lt1"/>
              </a:solidFill>
              <a:latin typeface="Bungee Shade"/>
              <a:ea typeface="Bungee Shade"/>
              <a:cs typeface="Bungee Shade"/>
              <a:sym typeface="Bungee Shade"/>
            </a:endParaRPr>
          </a:p>
        </p:txBody>
      </p:sp>
      <p:sp>
        <p:nvSpPr>
          <p:cNvPr id="458" name="Google Shape;458;p29"/>
          <p:cNvSpPr txBox="1"/>
          <p:nvPr>
            <p:ph type="title"/>
          </p:nvPr>
        </p:nvSpPr>
        <p:spPr>
          <a:xfrm>
            <a:off x="720000" y="1808600"/>
            <a:ext cx="4045200" cy="105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7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59" name="Google Shape;459;p29"/>
          <p:cNvSpPr txBox="1"/>
          <p:nvPr>
            <p:ph idx="1" type="subTitle"/>
          </p:nvPr>
        </p:nvSpPr>
        <p:spPr>
          <a:xfrm>
            <a:off x="720000" y="2832475"/>
            <a:ext cx="4045200" cy="9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460" name="Shape 460"/>
        <p:cNvGrpSpPr/>
        <p:nvPr/>
      </p:nvGrpSpPr>
      <p:grpSpPr>
        <a:xfrm>
          <a:off x="0" y="0"/>
          <a:ext cx="0" cy="0"/>
          <a:chOff x="0" y="0"/>
          <a:chExt cx="0" cy="0"/>
        </a:xfrm>
      </p:grpSpPr>
      <p:pic>
        <p:nvPicPr>
          <p:cNvPr id="461" name="Google Shape;461;p30"/>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62" name="Google Shape;462;p30"/>
          <p:cNvPicPr preferRelativeResize="0"/>
          <p:nvPr/>
        </p:nvPicPr>
        <p:blipFill>
          <a:blip r:embed="rId3">
            <a:alphaModFix/>
          </a:blip>
          <a:stretch>
            <a:fillRect/>
          </a:stretch>
        </p:blipFill>
        <p:spPr>
          <a:xfrm rot="10800000">
            <a:off x="0" y="0"/>
            <a:ext cx="9144003" cy="5143501"/>
          </a:xfrm>
          <a:prstGeom prst="rect">
            <a:avLst/>
          </a:prstGeom>
          <a:noFill/>
          <a:ln>
            <a:noFill/>
          </a:ln>
        </p:spPr>
      </p:pic>
      <p:sp>
        <p:nvSpPr>
          <p:cNvPr id="463" name="Google Shape;463;p30"/>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0"/>
          <p:cNvGrpSpPr/>
          <p:nvPr/>
        </p:nvGrpSpPr>
        <p:grpSpPr>
          <a:xfrm flipH="1">
            <a:off x="-14750" y="835975"/>
            <a:ext cx="9157272" cy="2222881"/>
            <a:chOff x="-14750" y="2624025"/>
            <a:chExt cx="9157272" cy="2222881"/>
          </a:xfrm>
        </p:grpSpPr>
        <p:sp>
          <p:nvSpPr>
            <p:cNvPr id="465" name="Google Shape;465;p30"/>
            <p:cNvSpPr/>
            <p:nvPr/>
          </p:nvSpPr>
          <p:spPr>
            <a:xfrm>
              <a:off x="-14750" y="3917601"/>
              <a:ext cx="9157272" cy="929304"/>
            </a:xfrm>
            <a:custGeom>
              <a:rect b="b" l="l" r="r" t="t"/>
              <a:pathLst>
                <a:path extrusionOk="0" h="1847" w="19419">
                  <a:moveTo>
                    <a:pt x="19418" y="1"/>
                  </a:moveTo>
                  <a:cubicBezTo>
                    <a:pt x="15436" y="745"/>
                    <a:pt x="11447" y="1642"/>
                    <a:pt x="7456" y="1642"/>
                  </a:cubicBezTo>
                  <a:cubicBezTo>
                    <a:pt x="4971" y="1642"/>
                    <a:pt x="2486" y="1295"/>
                    <a:pt x="0" y="348"/>
                  </a:cubicBezTo>
                  <a:lnTo>
                    <a:pt x="0" y="406"/>
                  </a:lnTo>
                  <a:cubicBezTo>
                    <a:pt x="2655" y="1470"/>
                    <a:pt x="5310" y="1846"/>
                    <a:pt x="7964" y="1846"/>
                  </a:cubicBezTo>
                  <a:cubicBezTo>
                    <a:pt x="11786" y="1846"/>
                    <a:pt x="15605" y="1065"/>
                    <a:pt x="19418" y="431"/>
                  </a:cubicBezTo>
                  <a:lnTo>
                    <a:pt x="19418" y="1"/>
                  </a:ln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14750" y="3704269"/>
              <a:ext cx="9157272" cy="1039492"/>
            </a:xfrm>
            <a:custGeom>
              <a:rect b="b" l="l" r="r" t="t"/>
              <a:pathLst>
                <a:path extrusionOk="0" h="2066" w="19419">
                  <a:moveTo>
                    <a:pt x="19418" y="0"/>
                  </a:moveTo>
                  <a:cubicBezTo>
                    <a:pt x="15278" y="841"/>
                    <a:pt x="11129" y="1845"/>
                    <a:pt x="6978" y="1845"/>
                  </a:cubicBezTo>
                  <a:cubicBezTo>
                    <a:pt x="4653" y="1845"/>
                    <a:pt x="2327" y="1530"/>
                    <a:pt x="0" y="695"/>
                  </a:cubicBezTo>
                  <a:lnTo>
                    <a:pt x="0" y="772"/>
                  </a:lnTo>
                  <a:cubicBezTo>
                    <a:pt x="2486" y="1719"/>
                    <a:pt x="4971" y="2066"/>
                    <a:pt x="7456" y="2066"/>
                  </a:cubicBezTo>
                  <a:cubicBezTo>
                    <a:pt x="11447" y="2066"/>
                    <a:pt x="15436" y="1169"/>
                    <a:pt x="19418" y="425"/>
                  </a:cubicBezTo>
                  <a:lnTo>
                    <a:pt x="19418" y="0"/>
                  </a:ln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14750" y="3487415"/>
              <a:ext cx="9157272" cy="1145655"/>
            </a:xfrm>
            <a:custGeom>
              <a:rect b="b" l="l" r="r" t="t"/>
              <a:pathLst>
                <a:path extrusionOk="0" h="2277" w="19419">
                  <a:moveTo>
                    <a:pt x="19418" y="1"/>
                  </a:moveTo>
                  <a:cubicBezTo>
                    <a:pt x="15136" y="960"/>
                    <a:pt x="10845" y="2082"/>
                    <a:pt x="6552" y="2082"/>
                  </a:cubicBezTo>
                  <a:cubicBezTo>
                    <a:pt x="4368" y="2082"/>
                    <a:pt x="2184" y="1792"/>
                    <a:pt x="0" y="1042"/>
                  </a:cubicBezTo>
                  <a:lnTo>
                    <a:pt x="0" y="1126"/>
                  </a:lnTo>
                  <a:cubicBezTo>
                    <a:pt x="2327" y="1961"/>
                    <a:pt x="4653" y="2276"/>
                    <a:pt x="6978" y="2276"/>
                  </a:cubicBezTo>
                  <a:cubicBezTo>
                    <a:pt x="11129" y="2276"/>
                    <a:pt x="15278" y="1272"/>
                    <a:pt x="19418" y="431"/>
                  </a:cubicBezTo>
                  <a:lnTo>
                    <a:pt x="19418" y="1"/>
                  </a:ln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14750" y="3271064"/>
              <a:ext cx="9157272" cy="1263894"/>
            </a:xfrm>
            <a:custGeom>
              <a:rect b="b" l="l" r="r" t="t"/>
              <a:pathLst>
                <a:path extrusionOk="0" h="2512" w="19419">
                  <a:moveTo>
                    <a:pt x="19418" y="0"/>
                  </a:moveTo>
                  <a:cubicBezTo>
                    <a:pt x="14972" y="1071"/>
                    <a:pt x="10517" y="2330"/>
                    <a:pt x="6059" y="2330"/>
                  </a:cubicBezTo>
                  <a:cubicBezTo>
                    <a:pt x="4040" y="2330"/>
                    <a:pt x="2020" y="2072"/>
                    <a:pt x="0" y="1421"/>
                  </a:cubicBezTo>
                  <a:lnTo>
                    <a:pt x="0" y="1472"/>
                  </a:lnTo>
                  <a:cubicBezTo>
                    <a:pt x="2184" y="2222"/>
                    <a:pt x="4368" y="2512"/>
                    <a:pt x="6552" y="2512"/>
                  </a:cubicBezTo>
                  <a:cubicBezTo>
                    <a:pt x="10845" y="2512"/>
                    <a:pt x="15136" y="1390"/>
                    <a:pt x="19418" y="431"/>
                  </a:cubicBezTo>
                  <a:lnTo>
                    <a:pt x="19418" y="0"/>
                  </a:ln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14750" y="3057229"/>
              <a:ext cx="9157272" cy="1386661"/>
            </a:xfrm>
            <a:custGeom>
              <a:rect b="b" l="l" r="r" t="t"/>
              <a:pathLst>
                <a:path extrusionOk="0" h="2756" w="19419">
                  <a:moveTo>
                    <a:pt x="19418" y="1"/>
                  </a:moveTo>
                  <a:cubicBezTo>
                    <a:pt x="14840" y="1195"/>
                    <a:pt x="10251" y="2579"/>
                    <a:pt x="5660" y="2579"/>
                  </a:cubicBezTo>
                  <a:cubicBezTo>
                    <a:pt x="3774" y="2579"/>
                    <a:pt x="1887" y="2345"/>
                    <a:pt x="0" y="1769"/>
                  </a:cubicBezTo>
                  <a:lnTo>
                    <a:pt x="0" y="1846"/>
                  </a:lnTo>
                  <a:cubicBezTo>
                    <a:pt x="2020" y="2497"/>
                    <a:pt x="4040" y="2755"/>
                    <a:pt x="6059" y="2755"/>
                  </a:cubicBezTo>
                  <a:cubicBezTo>
                    <a:pt x="10517" y="2755"/>
                    <a:pt x="14972" y="1496"/>
                    <a:pt x="19418" y="425"/>
                  </a:cubicBezTo>
                  <a:lnTo>
                    <a:pt x="19418" y="1"/>
                  </a:ln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14750" y="2840879"/>
              <a:ext cx="9157272" cy="1513956"/>
            </a:xfrm>
            <a:custGeom>
              <a:rect b="b" l="l" r="r" t="t"/>
              <a:pathLst>
                <a:path extrusionOk="0" h="3009" w="19419">
                  <a:moveTo>
                    <a:pt x="19418" y="0"/>
                  </a:moveTo>
                  <a:cubicBezTo>
                    <a:pt x="14706" y="1308"/>
                    <a:pt x="9983" y="2832"/>
                    <a:pt x="5258" y="2832"/>
                  </a:cubicBezTo>
                  <a:cubicBezTo>
                    <a:pt x="3506" y="2832"/>
                    <a:pt x="1753" y="2623"/>
                    <a:pt x="0" y="2115"/>
                  </a:cubicBezTo>
                  <a:lnTo>
                    <a:pt x="0" y="2199"/>
                  </a:lnTo>
                  <a:cubicBezTo>
                    <a:pt x="1887" y="2775"/>
                    <a:pt x="3774" y="3009"/>
                    <a:pt x="5660" y="3009"/>
                  </a:cubicBezTo>
                  <a:cubicBezTo>
                    <a:pt x="10251" y="3009"/>
                    <a:pt x="14840" y="1625"/>
                    <a:pt x="19418" y="431"/>
                  </a:cubicBezTo>
                  <a:lnTo>
                    <a:pt x="19418" y="0"/>
                  </a:ln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14750" y="2624025"/>
              <a:ext cx="9157272" cy="1642257"/>
            </a:xfrm>
            <a:custGeom>
              <a:rect b="b" l="l" r="r" t="t"/>
              <a:pathLst>
                <a:path extrusionOk="0" h="3264" w="19419">
                  <a:moveTo>
                    <a:pt x="19418" y="1"/>
                  </a:moveTo>
                  <a:cubicBezTo>
                    <a:pt x="14558" y="1432"/>
                    <a:pt x="9687" y="3107"/>
                    <a:pt x="4813" y="3107"/>
                  </a:cubicBezTo>
                  <a:cubicBezTo>
                    <a:pt x="3209" y="3107"/>
                    <a:pt x="1605" y="2926"/>
                    <a:pt x="0" y="2495"/>
                  </a:cubicBezTo>
                  <a:lnTo>
                    <a:pt x="0" y="2546"/>
                  </a:lnTo>
                  <a:cubicBezTo>
                    <a:pt x="1753" y="3054"/>
                    <a:pt x="3506" y="3263"/>
                    <a:pt x="5258" y="3263"/>
                  </a:cubicBezTo>
                  <a:cubicBezTo>
                    <a:pt x="9983" y="3263"/>
                    <a:pt x="14706" y="1739"/>
                    <a:pt x="19418" y="431"/>
                  </a:cubicBezTo>
                  <a:lnTo>
                    <a:pt x="19418" y="1"/>
                  </a:ln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 name="Google Shape;472;p30"/>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73" name="Google Shape;473;p30"/>
          <p:cNvSpPr txBox="1"/>
          <p:nvPr>
            <p:ph idx="1" type="subTitle"/>
          </p:nvPr>
        </p:nvSpPr>
        <p:spPr>
          <a:xfrm>
            <a:off x="720001" y="3640125"/>
            <a:ext cx="1914000" cy="69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474" name="Google Shape;474;p30"/>
          <p:cNvSpPr txBox="1"/>
          <p:nvPr>
            <p:ph idx="2" type="title"/>
          </p:nvPr>
        </p:nvSpPr>
        <p:spPr>
          <a:xfrm>
            <a:off x="720000" y="3182300"/>
            <a:ext cx="1914000" cy="381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475" name="Google Shape;475;p30"/>
          <p:cNvSpPr txBox="1"/>
          <p:nvPr>
            <p:ph idx="3" type="subTitle"/>
          </p:nvPr>
        </p:nvSpPr>
        <p:spPr>
          <a:xfrm>
            <a:off x="6509976" y="3640125"/>
            <a:ext cx="1914000" cy="6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476" name="Google Shape;476;p30"/>
          <p:cNvSpPr txBox="1"/>
          <p:nvPr>
            <p:ph idx="4" type="title"/>
          </p:nvPr>
        </p:nvSpPr>
        <p:spPr>
          <a:xfrm>
            <a:off x="6509975" y="3182300"/>
            <a:ext cx="1914000" cy="381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34" name="Google Shape;34;p4"/>
          <p:cNvPicPr preferRelativeResize="0"/>
          <p:nvPr/>
        </p:nvPicPr>
        <p:blipFill>
          <a:blip r:embed="rId3">
            <a:alphaModFix/>
          </a:blip>
          <a:stretch>
            <a:fillRect/>
          </a:stretch>
        </p:blipFill>
        <p:spPr>
          <a:xfrm>
            <a:off x="50" y="0"/>
            <a:ext cx="9144003" cy="5143501"/>
          </a:xfrm>
          <a:prstGeom prst="rect">
            <a:avLst/>
          </a:prstGeom>
          <a:noFill/>
          <a:ln>
            <a:noFill/>
          </a:ln>
        </p:spPr>
      </p:pic>
      <p:sp>
        <p:nvSpPr>
          <p:cNvPr id="35" name="Google Shape;35;p4"/>
          <p:cNvSpPr/>
          <p:nvPr/>
        </p:nvSpPr>
        <p:spPr>
          <a:xfrm>
            <a:off x="467750" y="295700"/>
            <a:ext cx="8208600" cy="4552200"/>
          </a:xfrm>
          <a:prstGeom prst="rect">
            <a:avLst/>
          </a:prstGeom>
          <a:gradFill>
            <a:gsLst>
              <a:gs pos="0">
                <a:schemeClr val="dk1">
                  <a:alpha val="80800"/>
                </a:schemeClr>
              </a:gs>
              <a:gs pos="51000">
                <a:srgbClr val="000000">
                  <a:alpha val="34509"/>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4"/>
          <p:cNvGrpSpPr/>
          <p:nvPr/>
        </p:nvGrpSpPr>
        <p:grpSpPr>
          <a:xfrm flipH="1" rot="-5400000">
            <a:off x="7360324" y="-553247"/>
            <a:ext cx="2536224" cy="2067417"/>
            <a:chOff x="3607401" y="1260572"/>
            <a:chExt cx="5745863" cy="3961328"/>
          </a:xfrm>
        </p:grpSpPr>
        <p:sp>
          <p:nvSpPr>
            <p:cNvPr id="37" name="Google Shape;37;p4"/>
            <p:cNvSpPr/>
            <p:nvPr/>
          </p:nvSpPr>
          <p:spPr>
            <a:xfrm>
              <a:off x="3607401" y="1260572"/>
              <a:ext cx="5745863" cy="3961328"/>
            </a:xfrm>
            <a:custGeom>
              <a:rect b="b" l="l" r="r" t="t"/>
              <a:pathLst>
                <a:path extrusionOk="0" h="29539" w="42846">
                  <a:moveTo>
                    <a:pt x="9930" y="1"/>
                  </a:moveTo>
                  <a:cubicBezTo>
                    <a:pt x="9242" y="68"/>
                    <a:pt x="8603" y="135"/>
                    <a:pt x="7981" y="135"/>
                  </a:cubicBezTo>
                  <a:cubicBezTo>
                    <a:pt x="6789" y="286"/>
                    <a:pt x="5663" y="421"/>
                    <a:pt x="4688" y="555"/>
                  </a:cubicBezTo>
                  <a:cubicBezTo>
                    <a:pt x="3714" y="706"/>
                    <a:pt x="2874" y="908"/>
                    <a:pt x="2168" y="1043"/>
                  </a:cubicBezTo>
                  <a:cubicBezTo>
                    <a:pt x="773" y="1328"/>
                    <a:pt x="1" y="1614"/>
                    <a:pt x="1" y="1614"/>
                  </a:cubicBezTo>
                  <a:cubicBezTo>
                    <a:pt x="1" y="1614"/>
                    <a:pt x="773" y="1395"/>
                    <a:pt x="2168" y="1194"/>
                  </a:cubicBezTo>
                  <a:cubicBezTo>
                    <a:pt x="2874" y="1043"/>
                    <a:pt x="3714" y="908"/>
                    <a:pt x="4688" y="841"/>
                  </a:cubicBezTo>
                  <a:cubicBezTo>
                    <a:pt x="5596" y="706"/>
                    <a:pt x="6721" y="622"/>
                    <a:pt x="7981" y="555"/>
                  </a:cubicBezTo>
                  <a:lnTo>
                    <a:pt x="10855" y="555"/>
                  </a:lnTo>
                  <a:cubicBezTo>
                    <a:pt x="11191" y="555"/>
                    <a:pt x="11543" y="622"/>
                    <a:pt x="11896" y="622"/>
                  </a:cubicBezTo>
                  <a:cubicBezTo>
                    <a:pt x="12249" y="622"/>
                    <a:pt x="12602" y="622"/>
                    <a:pt x="12955" y="706"/>
                  </a:cubicBezTo>
                  <a:cubicBezTo>
                    <a:pt x="13375" y="706"/>
                    <a:pt x="13711" y="774"/>
                    <a:pt x="14064" y="774"/>
                  </a:cubicBezTo>
                  <a:cubicBezTo>
                    <a:pt x="14484" y="841"/>
                    <a:pt x="14837" y="908"/>
                    <a:pt x="15189" y="975"/>
                  </a:cubicBezTo>
                  <a:cubicBezTo>
                    <a:pt x="15391" y="975"/>
                    <a:pt x="15610" y="1043"/>
                    <a:pt x="15811" y="1043"/>
                  </a:cubicBezTo>
                  <a:cubicBezTo>
                    <a:pt x="15962" y="1043"/>
                    <a:pt x="16164" y="1127"/>
                    <a:pt x="16382" y="1127"/>
                  </a:cubicBezTo>
                  <a:cubicBezTo>
                    <a:pt x="17911" y="1395"/>
                    <a:pt x="19524" y="1883"/>
                    <a:pt x="21137" y="2454"/>
                  </a:cubicBezTo>
                  <a:cubicBezTo>
                    <a:pt x="21977" y="2723"/>
                    <a:pt x="22750" y="3008"/>
                    <a:pt x="23590" y="3428"/>
                  </a:cubicBezTo>
                  <a:cubicBezTo>
                    <a:pt x="23943" y="3563"/>
                    <a:pt x="24363" y="3781"/>
                    <a:pt x="24783" y="3983"/>
                  </a:cubicBezTo>
                  <a:lnTo>
                    <a:pt x="25976" y="4621"/>
                  </a:lnTo>
                  <a:cubicBezTo>
                    <a:pt x="26111" y="4756"/>
                    <a:pt x="26312" y="4907"/>
                    <a:pt x="26531" y="4974"/>
                  </a:cubicBezTo>
                  <a:lnTo>
                    <a:pt x="27085" y="5394"/>
                  </a:lnTo>
                  <a:cubicBezTo>
                    <a:pt x="27505" y="5663"/>
                    <a:pt x="27858" y="5881"/>
                    <a:pt x="28211" y="6167"/>
                  </a:cubicBezTo>
                  <a:cubicBezTo>
                    <a:pt x="28564" y="6436"/>
                    <a:pt x="28984" y="6722"/>
                    <a:pt x="29337" y="7007"/>
                  </a:cubicBezTo>
                  <a:lnTo>
                    <a:pt x="29824" y="7427"/>
                  </a:lnTo>
                  <a:cubicBezTo>
                    <a:pt x="30026" y="7629"/>
                    <a:pt x="30177" y="7763"/>
                    <a:pt x="30378" y="7914"/>
                  </a:cubicBezTo>
                  <a:cubicBezTo>
                    <a:pt x="30664" y="8267"/>
                    <a:pt x="31017" y="8536"/>
                    <a:pt x="31353" y="8889"/>
                  </a:cubicBezTo>
                  <a:cubicBezTo>
                    <a:pt x="31504" y="9023"/>
                    <a:pt x="31639" y="9175"/>
                    <a:pt x="31773" y="9376"/>
                  </a:cubicBezTo>
                  <a:lnTo>
                    <a:pt x="32277" y="9863"/>
                  </a:lnTo>
                  <a:cubicBezTo>
                    <a:pt x="32546" y="10216"/>
                    <a:pt x="32831" y="10569"/>
                    <a:pt x="33117" y="10922"/>
                  </a:cubicBezTo>
                  <a:cubicBezTo>
                    <a:pt x="33386" y="11275"/>
                    <a:pt x="33672" y="11628"/>
                    <a:pt x="33957" y="11964"/>
                  </a:cubicBezTo>
                  <a:cubicBezTo>
                    <a:pt x="34159" y="12384"/>
                    <a:pt x="34444" y="12737"/>
                    <a:pt x="34646" y="13089"/>
                  </a:cubicBezTo>
                  <a:cubicBezTo>
                    <a:pt x="34932" y="13442"/>
                    <a:pt x="35133" y="13862"/>
                    <a:pt x="35352" y="14215"/>
                  </a:cubicBezTo>
                  <a:cubicBezTo>
                    <a:pt x="35553" y="14568"/>
                    <a:pt x="35772" y="14904"/>
                    <a:pt x="35973" y="15257"/>
                  </a:cubicBezTo>
                  <a:cubicBezTo>
                    <a:pt x="36192" y="15677"/>
                    <a:pt x="36326" y="16030"/>
                    <a:pt x="36545" y="16383"/>
                  </a:cubicBezTo>
                  <a:cubicBezTo>
                    <a:pt x="36679" y="16735"/>
                    <a:pt x="36898" y="17155"/>
                    <a:pt x="37032" y="17508"/>
                  </a:cubicBezTo>
                  <a:cubicBezTo>
                    <a:pt x="37166" y="17844"/>
                    <a:pt x="37318" y="18197"/>
                    <a:pt x="37452" y="18550"/>
                  </a:cubicBezTo>
                  <a:cubicBezTo>
                    <a:pt x="37586" y="18903"/>
                    <a:pt x="37738" y="19256"/>
                    <a:pt x="37872" y="19609"/>
                  </a:cubicBezTo>
                  <a:cubicBezTo>
                    <a:pt x="38006" y="19945"/>
                    <a:pt x="38158" y="20297"/>
                    <a:pt x="38225" y="20583"/>
                  </a:cubicBezTo>
                  <a:cubicBezTo>
                    <a:pt x="38645" y="21910"/>
                    <a:pt x="39065" y="23171"/>
                    <a:pt x="39267" y="24229"/>
                  </a:cubicBezTo>
                  <a:cubicBezTo>
                    <a:pt x="39485" y="25338"/>
                    <a:pt x="39687" y="26329"/>
                    <a:pt x="39838" y="27085"/>
                  </a:cubicBezTo>
                  <a:cubicBezTo>
                    <a:pt x="40039" y="28698"/>
                    <a:pt x="40174" y="29538"/>
                    <a:pt x="40174" y="29538"/>
                  </a:cubicBezTo>
                  <a:lnTo>
                    <a:pt x="42845" y="29538"/>
                  </a:lnTo>
                  <a:cubicBezTo>
                    <a:pt x="42845" y="29538"/>
                    <a:pt x="42694" y="28631"/>
                    <a:pt x="42358" y="26951"/>
                  </a:cubicBezTo>
                  <a:cubicBezTo>
                    <a:pt x="42207" y="26178"/>
                    <a:pt x="41938" y="25136"/>
                    <a:pt x="41652" y="24011"/>
                  </a:cubicBezTo>
                  <a:cubicBezTo>
                    <a:pt x="41367" y="22818"/>
                    <a:pt x="40947" y="21490"/>
                    <a:pt x="40460" y="20163"/>
                  </a:cubicBezTo>
                  <a:cubicBezTo>
                    <a:pt x="40325" y="19810"/>
                    <a:pt x="40174" y="19457"/>
                    <a:pt x="40039" y="19037"/>
                  </a:cubicBezTo>
                  <a:cubicBezTo>
                    <a:pt x="39905" y="18684"/>
                    <a:pt x="39687" y="18348"/>
                    <a:pt x="39552" y="17996"/>
                  </a:cubicBezTo>
                  <a:cubicBezTo>
                    <a:pt x="39418" y="17576"/>
                    <a:pt x="39267" y="17223"/>
                    <a:pt x="39065" y="16870"/>
                  </a:cubicBezTo>
                  <a:cubicBezTo>
                    <a:pt x="38847" y="16450"/>
                    <a:pt x="38645" y="16097"/>
                    <a:pt x="38494" y="15677"/>
                  </a:cubicBezTo>
                  <a:cubicBezTo>
                    <a:pt x="38292" y="15324"/>
                    <a:pt x="38074" y="14904"/>
                    <a:pt x="37872" y="14568"/>
                  </a:cubicBezTo>
                  <a:cubicBezTo>
                    <a:pt x="37654" y="14148"/>
                    <a:pt x="37385" y="13795"/>
                    <a:pt x="37099" y="13375"/>
                  </a:cubicBezTo>
                  <a:cubicBezTo>
                    <a:pt x="36898" y="13022"/>
                    <a:pt x="36612" y="12602"/>
                    <a:pt x="36393" y="12249"/>
                  </a:cubicBezTo>
                  <a:cubicBezTo>
                    <a:pt x="36125" y="11829"/>
                    <a:pt x="35839" y="11476"/>
                    <a:pt x="35553" y="11124"/>
                  </a:cubicBezTo>
                  <a:cubicBezTo>
                    <a:pt x="35217" y="10704"/>
                    <a:pt x="34932" y="10368"/>
                    <a:pt x="34646" y="10015"/>
                  </a:cubicBezTo>
                  <a:cubicBezTo>
                    <a:pt x="34293" y="9595"/>
                    <a:pt x="34024" y="9242"/>
                    <a:pt x="33672" y="8889"/>
                  </a:cubicBezTo>
                  <a:cubicBezTo>
                    <a:pt x="33537" y="8755"/>
                    <a:pt x="33319" y="8536"/>
                    <a:pt x="33184" y="8402"/>
                  </a:cubicBezTo>
                  <a:cubicBezTo>
                    <a:pt x="32966" y="8183"/>
                    <a:pt x="32831" y="8049"/>
                    <a:pt x="32613" y="7847"/>
                  </a:cubicBezTo>
                  <a:cubicBezTo>
                    <a:pt x="32277" y="7562"/>
                    <a:pt x="31924" y="7209"/>
                    <a:pt x="31571" y="6856"/>
                  </a:cubicBezTo>
                  <a:cubicBezTo>
                    <a:pt x="31353" y="6722"/>
                    <a:pt x="31218" y="6587"/>
                    <a:pt x="31017" y="6369"/>
                  </a:cubicBezTo>
                  <a:lnTo>
                    <a:pt x="30378" y="5949"/>
                  </a:lnTo>
                  <a:cubicBezTo>
                    <a:pt x="30026" y="5663"/>
                    <a:pt x="29605" y="5394"/>
                    <a:pt x="29253" y="5109"/>
                  </a:cubicBezTo>
                  <a:cubicBezTo>
                    <a:pt x="28833" y="4823"/>
                    <a:pt x="28413" y="4554"/>
                    <a:pt x="27993" y="4268"/>
                  </a:cubicBezTo>
                  <a:lnTo>
                    <a:pt x="27371" y="3916"/>
                  </a:lnTo>
                  <a:cubicBezTo>
                    <a:pt x="27152" y="3781"/>
                    <a:pt x="26951" y="3714"/>
                    <a:pt x="26732" y="3563"/>
                  </a:cubicBezTo>
                  <a:lnTo>
                    <a:pt x="25472" y="2941"/>
                  </a:lnTo>
                  <a:cubicBezTo>
                    <a:pt x="25052" y="2723"/>
                    <a:pt x="24632" y="2588"/>
                    <a:pt x="24212" y="2387"/>
                  </a:cubicBezTo>
                  <a:cubicBezTo>
                    <a:pt x="23372" y="1967"/>
                    <a:pt x="22465" y="1748"/>
                    <a:pt x="21625" y="1463"/>
                  </a:cubicBezTo>
                  <a:cubicBezTo>
                    <a:pt x="19944" y="908"/>
                    <a:pt x="18264" y="555"/>
                    <a:pt x="16651" y="354"/>
                  </a:cubicBezTo>
                  <a:cubicBezTo>
                    <a:pt x="16450" y="286"/>
                    <a:pt x="16231" y="286"/>
                    <a:pt x="16030" y="286"/>
                  </a:cubicBezTo>
                  <a:cubicBezTo>
                    <a:pt x="15811" y="202"/>
                    <a:pt x="15610" y="202"/>
                    <a:pt x="15475" y="202"/>
                  </a:cubicBezTo>
                  <a:cubicBezTo>
                    <a:pt x="15055" y="135"/>
                    <a:pt x="14635" y="135"/>
                    <a:pt x="14282" y="68"/>
                  </a:cubicBezTo>
                  <a:cubicBezTo>
                    <a:pt x="13862" y="68"/>
                    <a:pt x="13509" y="68"/>
                    <a:pt x="13156" y="1"/>
                  </a:cubicBezTo>
                  <a:close/>
                </a:path>
              </a:pathLst>
            </a:custGeom>
            <a:solidFill>
              <a:srgbClr val="C72828">
                <a:alpha val="75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3607401" y="1335000"/>
              <a:ext cx="5387534" cy="3886899"/>
            </a:xfrm>
            <a:custGeom>
              <a:rect b="b" l="l" r="r" t="t"/>
              <a:pathLst>
                <a:path extrusionOk="0" h="28984" w="40174">
                  <a:moveTo>
                    <a:pt x="7981" y="0"/>
                  </a:moveTo>
                  <a:cubicBezTo>
                    <a:pt x="6721" y="67"/>
                    <a:pt x="5596" y="151"/>
                    <a:pt x="4688" y="286"/>
                  </a:cubicBezTo>
                  <a:cubicBezTo>
                    <a:pt x="3714" y="353"/>
                    <a:pt x="2874" y="488"/>
                    <a:pt x="2168" y="639"/>
                  </a:cubicBezTo>
                  <a:cubicBezTo>
                    <a:pt x="773" y="840"/>
                    <a:pt x="1" y="1059"/>
                    <a:pt x="1" y="1059"/>
                  </a:cubicBezTo>
                  <a:cubicBezTo>
                    <a:pt x="1" y="1059"/>
                    <a:pt x="773" y="908"/>
                    <a:pt x="2168" y="706"/>
                  </a:cubicBezTo>
                  <a:cubicBezTo>
                    <a:pt x="2874" y="639"/>
                    <a:pt x="3714" y="572"/>
                    <a:pt x="4621" y="488"/>
                  </a:cubicBezTo>
                  <a:cubicBezTo>
                    <a:pt x="5596" y="420"/>
                    <a:pt x="6721" y="420"/>
                    <a:pt x="7914" y="420"/>
                  </a:cubicBezTo>
                  <a:cubicBezTo>
                    <a:pt x="8536" y="420"/>
                    <a:pt x="9174" y="420"/>
                    <a:pt x="9796" y="488"/>
                  </a:cubicBezTo>
                  <a:cubicBezTo>
                    <a:pt x="10082" y="488"/>
                    <a:pt x="10435" y="572"/>
                    <a:pt x="10771" y="572"/>
                  </a:cubicBezTo>
                  <a:cubicBezTo>
                    <a:pt x="11123" y="639"/>
                    <a:pt x="11476" y="639"/>
                    <a:pt x="11762" y="706"/>
                  </a:cubicBezTo>
                  <a:cubicBezTo>
                    <a:pt x="12115" y="706"/>
                    <a:pt x="12451" y="773"/>
                    <a:pt x="12804" y="773"/>
                  </a:cubicBezTo>
                  <a:cubicBezTo>
                    <a:pt x="13156" y="840"/>
                    <a:pt x="13576" y="908"/>
                    <a:pt x="13929" y="992"/>
                  </a:cubicBezTo>
                  <a:cubicBezTo>
                    <a:pt x="14282" y="1059"/>
                    <a:pt x="14635" y="1126"/>
                    <a:pt x="14971" y="1193"/>
                  </a:cubicBezTo>
                  <a:cubicBezTo>
                    <a:pt x="15189" y="1193"/>
                    <a:pt x="15391" y="1260"/>
                    <a:pt x="15542" y="1260"/>
                  </a:cubicBezTo>
                  <a:cubicBezTo>
                    <a:pt x="15744" y="1328"/>
                    <a:pt x="15962" y="1328"/>
                    <a:pt x="16097" y="1412"/>
                  </a:cubicBezTo>
                  <a:cubicBezTo>
                    <a:pt x="17643" y="1748"/>
                    <a:pt x="19104" y="2252"/>
                    <a:pt x="20650" y="2873"/>
                  </a:cubicBezTo>
                  <a:cubicBezTo>
                    <a:pt x="21423" y="3159"/>
                    <a:pt x="22196" y="3512"/>
                    <a:pt x="22952" y="3932"/>
                  </a:cubicBezTo>
                  <a:cubicBezTo>
                    <a:pt x="23305" y="4066"/>
                    <a:pt x="23658" y="4268"/>
                    <a:pt x="24078" y="4486"/>
                  </a:cubicBezTo>
                  <a:lnTo>
                    <a:pt x="25136" y="5192"/>
                  </a:lnTo>
                  <a:cubicBezTo>
                    <a:pt x="25338" y="5259"/>
                    <a:pt x="25472" y="5394"/>
                    <a:pt x="25691" y="5528"/>
                  </a:cubicBezTo>
                  <a:lnTo>
                    <a:pt x="26178" y="5881"/>
                  </a:lnTo>
                  <a:cubicBezTo>
                    <a:pt x="26531" y="6167"/>
                    <a:pt x="26884" y="6368"/>
                    <a:pt x="27236" y="6654"/>
                  </a:cubicBezTo>
                  <a:cubicBezTo>
                    <a:pt x="27572" y="6939"/>
                    <a:pt x="27858" y="7208"/>
                    <a:pt x="28211" y="7494"/>
                  </a:cubicBezTo>
                  <a:lnTo>
                    <a:pt x="28698" y="7981"/>
                  </a:lnTo>
                  <a:cubicBezTo>
                    <a:pt x="28833" y="8132"/>
                    <a:pt x="28984" y="8267"/>
                    <a:pt x="29118" y="8401"/>
                  </a:cubicBezTo>
                  <a:cubicBezTo>
                    <a:pt x="29471" y="8754"/>
                    <a:pt x="29757" y="9040"/>
                    <a:pt x="30026" y="9308"/>
                  </a:cubicBezTo>
                  <a:cubicBezTo>
                    <a:pt x="30177" y="9460"/>
                    <a:pt x="30311" y="9661"/>
                    <a:pt x="30446" y="9813"/>
                  </a:cubicBezTo>
                  <a:lnTo>
                    <a:pt x="30866" y="10300"/>
                  </a:lnTo>
                  <a:cubicBezTo>
                    <a:pt x="31084" y="10653"/>
                    <a:pt x="31353" y="10989"/>
                    <a:pt x="31639" y="11274"/>
                  </a:cubicBezTo>
                  <a:cubicBezTo>
                    <a:pt x="31857" y="11627"/>
                    <a:pt x="32126" y="11980"/>
                    <a:pt x="32344" y="12333"/>
                  </a:cubicBezTo>
                  <a:cubicBezTo>
                    <a:pt x="32546" y="12669"/>
                    <a:pt x="32831" y="13022"/>
                    <a:pt x="32966" y="13375"/>
                  </a:cubicBezTo>
                  <a:cubicBezTo>
                    <a:pt x="33184" y="13727"/>
                    <a:pt x="33386" y="14080"/>
                    <a:pt x="33537" y="14433"/>
                  </a:cubicBezTo>
                  <a:cubicBezTo>
                    <a:pt x="33739" y="14769"/>
                    <a:pt x="33957" y="15122"/>
                    <a:pt x="34092" y="15475"/>
                  </a:cubicBezTo>
                  <a:cubicBezTo>
                    <a:pt x="34293" y="15828"/>
                    <a:pt x="34444" y="16180"/>
                    <a:pt x="34579" y="16533"/>
                  </a:cubicBezTo>
                  <a:cubicBezTo>
                    <a:pt x="34713" y="16869"/>
                    <a:pt x="34864" y="17222"/>
                    <a:pt x="34999" y="17575"/>
                  </a:cubicBezTo>
                  <a:cubicBezTo>
                    <a:pt x="35133" y="17928"/>
                    <a:pt x="35285" y="18213"/>
                    <a:pt x="35352" y="18549"/>
                  </a:cubicBezTo>
                  <a:cubicBezTo>
                    <a:pt x="35486" y="18902"/>
                    <a:pt x="35637" y="19255"/>
                    <a:pt x="35705" y="19541"/>
                  </a:cubicBezTo>
                  <a:cubicBezTo>
                    <a:pt x="35839" y="19894"/>
                    <a:pt x="35906" y="20162"/>
                    <a:pt x="35973" y="20515"/>
                  </a:cubicBezTo>
                  <a:cubicBezTo>
                    <a:pt x="36326" y="21775"/>
                    <a:pt x="36679" y="22968"/>
                    <a:pt x="36814" y="23943"/>
                  </a:cubicBezTo>
                  <a:cubicBezTo>
                    <a:pt x="36965" y="25001"/>
                    <a:pt x="37166" y="25909"/>
                    <a:pt x="37234" y="26682"/>
                  </a:cubicBezTo>
                  <a:cubicBezTo>
                    <a:pt x="37385" y="28143"/>
                    <a:pt x="37452" y="28983"/>
                    <a:pt x="37452" y="28983"/>
                  </a:cubicBezTo>
                  <a:lnTo>
                    <a:pt x="40174" y="28983"/>
                  </a:lnTo>
                  <a:cubicBezTo>
                    <a:pt x="40174" y="28983"/>
                    <a:pt x="40039" y="28143"/>
                    <a:pt x="39838" y="26530"/>
                  </a:cubicBezTo>
                  <a:cubicBezTo>
                    <a:pt x="39687" y="25774"/>
                    <a:pt x="39485" y="24783"/>
                    <a:pt x="39267" y="23674"/>
                  </a:cubicBezTo>
                  <a:cubicBezTo>
                    <a:pt x="39065" y="22616"/>
                    <a:pt x="38645" y="21355"/>
                    <a:pt x="38225" y="20028"/>
                  </a:cubicBezTo>
                  <a:cubicBezTo>
                    <a:pt x="38158" y="19742"/>
                    <a:pt x="38006" y="19390"/>
                    <a:pt x="37872" y="19054"/>
                  </a:cubicBezTo>
                  <a:cubicBezTo>
                    <a:pt x="37738" y="18701"/>
                    <a:pt x="37586" y="18348"/>
                    <a:pt x="37452" y="17995"/>
                  </a:cubicBezTo>
                  <a:cubicBezTo>
                    <a:pt x="37318" y="17642"/>
                    <a:pt x="37166" y="17289"/>
                    <a:pt x="37032" y="16953"/>
                  </a:cubicBezTo>
                  <a:cubicBezTo>
                    <a:pt x="36898" y="16600"/>
                    <a:pt x="36679" y="16180"/>
                    <a:pt x="36545" y="15828"/>
                  </a:cubicBezTo>
                  <a:cubicBezTo>
                    <a:pt x="36326" y="15475"/>
                    <a:pt x="36192" y="15122"/>
                    <a:pt x="35973" y="14702"/>
                  </a:cubicBezTo>
                  <a:cubicBezTo>
                    <a:pt x="35772" y="14349"/>
                    <a:pt x="35553" y="14013"/>
                    <a:pt x="35352" y="13660"/>
                  </a:cubicBezTo>
                  <a:cubicBezTo>
                    <a:pt x="35133" y="13307"/>
                    <a:pt x="34932" y="12887"/>
                    <a:pt x="34646" y="12534"/>
                  </a:cubicBezTo>
                  <a:cubicBezTo>
                    <a:pt x="34444" y="12182"/>
                    <a:pt x="34159" y="11829"/>
                    <a:pt x="33957" y="11409"/>
                  </a:cubicBezTo>
                  <a:cubicBezTo>
                    <a:pt x="33672" y="11073"/>
                    <a:pt x="33386" y="10720"/>
                    <a:pt x="33117" y="10367"/>
                  </a:cubicBezTo>
                  <a:cubicBezTo>
                    <a:pt x="32831" y="10014"/>
                    <a:pt x="32546" y="9661"/>
                    <a:pt x="32277" y="9308"/>
                  </a:cubicBezTo>
                  <a:lnTo>
                    <a:pt x="31773" y="8821"/>
                  </a:lnTo>
                  <a:cubicBezTo>
                    <a:pt x="31639" y="8620"/>
                    <a:pt x="31504" y="8468"/>
                    <a:pt x="31353" y="8334"/>
                  </a:cubicBezTo>
                  <a:cubicBezTo>
                    <a:pt x="31017" y="7981"/>
                    <a:pt x="30664" y="7712"/>
                    <a:pt x="30378" y="7359"/>
                  </a:cubicBezTo>
                  <a:cubicBezTo>
                    <a:pt x="30177" y="7208"/>
                    <a:pt x="30026" y="7074"/>
                    <a:pt x="29824" y="6872"/>
                  </a:cubicBezTo>
                  <a:lnTo>
                    <a:pt x="29337" y="6452"/>
                  </a:lnTo>
                  <a:cubicBezTo>
                    <a:pt x="28984" y="6167"/>
                    <a:pt x="28564" y="5881"/>
                    <a:pt x="28211" y="5612"/>
                  </a:cubicBezTo>
                  <a:cubicBezTo>
                    <a:pt x="27858" y="5326"/>
                    <a:pt x="27505" y="5108"/>
                    <a:pt x="27085" y="4839"/>
                  </a:cubicBezTo>
                  <a:lnTo>
                    <a:pt x="26531" y="4419"/>
                  </a:lnTo>
                  <a:cubicBezTo>
                    <a:pt x="26312" y="4352"/>
                    <a:pt x="26111" y="4201"/>
                    <a:pt x="25976" y="4066"/>
                  </a:cubicBezTo>
                  <a:lnTo>
                    <a:pt x="24783" y="3428"/>
                  </a:lnTo>
                  <a:cubicBezTo>
                    <a:pt x="24363" y="3226"/>
                    <a:pt x="23943" y="3008"/>
                    <a:pt x="23590" y="2873"/>
                  </a:cubicBezTo>
                  <a:cubicBezTo>
                    <a:pt x="22750" y="2453"/>
                    <a:pt x="21977" y="2168"/>
                    <a:pt x="21137" y="1899"/>
                  </a:cubicBezTo>
                  <a:cubicBezTo>
                    <a:pt x="19524" y="1328"/>
                    <a:pt x="17911" y="840"/>
                    <a:pt x="16382" y="572"/>
                  </a:cubicBezTo>
                  <a:cubicBezTo>
                    <a:pt x="16164" y="572"/>
                    <a:pt x="15962" y="488"/>
                    <a:pt x="15811" y="488"/>
                  </a:cubicBezTo>
                  <a:cubicBezTo>
                    <a:pt x="15610" y="488"/>
                    <a:pt x="15391" y="420"/>
                    <a:pt x="15189" y="420"/>
                  </a:cubicBezTo>
                  <a:cubicBezTo>
                    <a:pt x="14837" y="353"/>
                    <a:pt x="14484" y="286"/>
                    <a:pt x="14064" y="219"/>
                  </a:cubicBezTo>
                  <a:cubicBezTo>
                    <a:pt x="13711" y="219"/>
                    <a:pt x="13375" y="151"/>
                    <a:pt x="12955" y="151"/>
                  </a:cubicBezTo>
                  <a:cubicBezTo>
                    <a:pt x="12602" y="67"/>
                    <a:pt x="12249" y="67"/>
                    <a:pt x="11896" y="67"/>
                  </a:cubicBezTo>
                  <a:cubicBezTo>
                    <a:pt x="11543" y="67"/>
                    <a:pt x="11191" y="0"/>
                    <a:pt x="10855" y="0"/>
                  </a:cubicBezTo>
                  <a:close/>
                </a:path>
              </a:pathLst>
            </a:custGeom>
            <a:solidFill>
              <a:srgbClr val="F28A14">
                <a:alpha val="74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3607401" y="1391324"/>
              <a:ext cx="5022500" cy="3830575"/>
            </a:xfrm>
            <a:custGeom>
              <a:rect b="b" l="l" r="r" t="t"/>
              <a:pathLst>
                <a:path extrusionOk="0" h="28564" w="37452">
                  <a:moveTo>
                    <a:pt x="7914" y="0"/>
                  </a:moveTo>
                  <a:cubicBezTo>
                    <a:pt x="6721" y="0"/>
                    <a:pt x="5596" y="0"/>
                    <a:pt x="4621" y="68"/>
                  </a:cubicBezTo>
                  <a:cubicBezTo>
                    <a:pt x="3714" y="152"/>
                    <a:pt x="2874" y="219"/>
                    <a:pt x="2168" y="286"/>
                  </a:cubicBezTo>
                  <a:cubicBezTo>
                    <a:pt x="773" y="488"/>
                    <a:pt x="1" y="639"/>
                    <a:pt x="1" y="639"/>
                  </a:cubicBezTo>
                  <a:cubicBezTo>
                    <a:pt x="1" y="639"/>
                    <a:pt x="773" y="488"/>
                    <a:pt x="2168" y="420"/>
                  </a:cubicBezTo>
                  <a:cubicBezTo>
                    <a:pt x="2874" y="353"/>
                    <a:pt x="3714" y="353"/>
                    <a:pt x="4621" y="353"/>
                  </a:cubicBezTo>
                  <a:cubicBezTo>
                    <a:pt x="4906" y="333"/>
                    <a:pt x="5205" y="325"/>
                    <a:pt x="5512" y="325"/>
                  </a:cubicBezTo>
                  <a:cubicBezTo>
                    <a:pt x="6254" y="325"/>
                    <a:pt x="7046" y="373"/>
                    <a:pt x="7830" y="420"/>
                  </a:cubicBezTo>
                  <a:cubicBezTo>
                    <a:pt x="8469" y="488"/>
                    <a:pt x="9090" y="488"/>
                    <a:pt x="9729" y="572"/>
                  </a:cubicBezTo>
                  <a:cubicBezTo>
                    <a:pt x="10014" y="639"/>
                    <a:pt x="10351" y="706"/>
                    <a:pt x="10703" y="706"/>
                  </a:cubicBezTo>
                  <a:cubicBezTo>
                    <a:pt x="10989" y="773"/>
                    <a:pt x="11342" y="840"/>
                    <a:pt x="11695" y="840"/>
                  </a:cubicBezTo>
                  <a:cubicBezTo>
                    <a:pt x="12031" y="908"/>
                    <a:pt x="12316" y="992"/>
                    <a:pt x="12669" y="1059"/>
                  </a:cubicBezTo>
                  <a:cubicBezTo>
                    <a:pt x="13022" y="1126"/>
                    <a:pt x="13375" y="1193"/>
                    <a:pt x="13711" y="1260"/>
                  </a:cubicBezTo>
                  <a:cubicBezTo>
                    <a:pt x="14064" y="1328"/>
                    <a:pt x="14417" y="1412"/>
                    <a:pt x="14769" y="1479"/>
                  </a:cubicBezTo>
                  <a:cubicBezTo>
                    <a:pt x="14971" y="1546"/>
                    <a:pt x="15122" y="1613"/>
                    <a:pt x="15324" y="1613"/>
                  </a:cubicBezTo>
                  <a:cubicBezTo>
                    <a:pt x="15475" y="1680"/>
                    <a:pt x="15677" y="1748"/>
                    <a:pt x="15895" y="1832"/>
                  </a:cubicBezTo>
                  <a:cubicBezTo>
                    <a:pt x="17290" y="2168"/>
                    <a:pt x="18751" y="2739"/>
                    <a:pt x="20163" y="3428"/>
                  </a:cubicBezTo>
                  <a:cubicBezTo>
                    <a:pt x="20852" y="3781"/>
                    <a:pt x="21625" y="4066"/>
                    <a:pt x="22263" y="4486"/>
                  </a:cubicBezTo>
                  <a:cubicBezTo>
                    <a:pt x="22616" y="4688"/>
                    <a:pt x="22952" y="4906"/>
                    <a:pt x="23305" y="5108"/>
                  </a:cubicBezTo>
                  <a:lnTo>
                    <a:pt x="24296" y="5814"/>
                  </a:lnTo>
                  <a:cubicBezTo>
                    <a:pt x="24498" y="5948"/>
                    <a:pt x="24632" y="6032"/>
                    <a:pt x="24851" y="6167"/>
                  </a:cubicBezTo>
                  <a:lnTo>
                    <a:pt x="25271" y="6587"/>
                  </a:lnTo>
                  <a:cubicBezTo>
                    <a:pt x="25623" y="6788"/>
                    <a:pt x="25892" y="7074"/>
                    <a:pt x="26245" y="7360"/>
                  </a:cubicBezTo>
                  <a:lnTo>
                    <a:pt x="27085" y="8200"/>
                  </a:lnTo>
                  <a:lnTo>
                    <a:pt x="27505" y="8620"/>
                  </a:lnTo>
                  <a:lnTo>
                    <a:pt x="27925" y="9040"/>
                  </a:lnTo>
                  <a:cubicBezTo>
                    <a:pt x="28211" y="9309"/>
                    <a:pt x="28497" y="9661"/>
                    <a:pt x="28698" y="9947"/>
                  </a:cubicBezTo>
                  <a:cubicBezTo>
                    <a:pt x="28833" y="10081"/>
                    <a:pt x="28984" y="10233"/>
                    <a:pt x="29118" y="10434"/>
                  </a:cubicBezTo>
                  <a:lnTo>
                    <a:pt x="29471" y="10854"/>
                  </a:lnTo>
                  <a:cubicBezTo>
                    <a:pt x="29673" y="11207"/>
                    <a:pt x="29891" y="11493"/>
                    <a:pt x="30093" y="11829"/>
                  </a:cubicBezTo>
                  <a:cubicBezTo>
                    <a:pt x="30311" y="12182"/>
                    <a:pt x="30513" y="12467"/>
                    <a:pt x="30731" y="12820"/>
                  </a:cubicBezTo>
                  <a:cubicBezTo>
                    <a:pt x="30933" y="13173"/>
                    <a:pt x="31151" y="13442"/>
                    <a:pt x="31286" y="13795"/>
                  </a:cubicBezTo>
                  <a:cubicBezTo>
                    <a:pt x="31437" y="14147"/>
                    <a:pt x="31639" y="14500"/>
                    <a:pt x="31773" y="14769"/>
                  </a:cubicBezTo>
                  <a:cubicBezTo>
                    <a:pt x="31924" y="15122"/>
                    <a:pt x="32126" y="15475"/>
                    <a:pt x="32277" y="15828"/>
                  </a:cubicBezTo>
                  <a:cubicBezTo>
                    <a:pt x="32344" y="16113"/>
                    <a:pt x="32479" y="16449"/>
                    <a:pt x="32613" y="16802"/>
                  </a:cubicBezTo>
                  <a:cubicBezTo>
                    <a:pt x="32764" y="17088"/>
                    <a:pt x="32899" y="17441"/>
                    <a:pt x="32966" y="17793"/>
                  </a:cubicBezTo>
                  <a:cubicBezTo>
                    <a:pt x="33117" y="18062"/>
                    <a:pt x="33184" y="18415"/>
                    <a:pt x="33252" y="18701"/>
                  </a:cubicBezTo>
                  <a:cubicBezTo>
                    <a:pt x="33386" y="19054"/>
                    <a:pt x="33453" y="19322"/>
                    <a:pt x="33537" y="19675"/>
                  </a:cubicBezTo>
                  <a:cubicBezTo>
                    <a:pt x="33672" y="19961"/>
                    <a:pt x="33739" y="20230"/>
                    <a:pt x="33806" y="20583"/>
                  </a:cubicBezTo>
                  <a:cubicBezTo>
                    <a:pt x="34024" y="21775"/>
                    <a:pt x="34293" y="22834"/>
                    <a:pt x="34377" y="23808"/>
                  </a:cubicBezTo>
                  <a:cubicBezTo>
                    <a:pt x="34512" y="24783"/>
                    <a:pt x="34646" y="25690"/>
                    <a:pt x="34646" y="26396"/>
                  </a:cubicBezTo>
                  <a:cubicBezTo>
                    <a:pt x="34713" y="27791"/>
                    <a:pt x="34797" y="28563"/>
                    <a:pt x="34797" y="28563"/>
                  </a:cubicBezTo>
                  <a:lnTo>
                    <a:pt x="37452" y="28563"/>
                  </a:lnTo>
                  <a:cubicBezTo>
                    <a:pt x="37452" y="28563"/>
                    <a:pt x="37385" y="27723"/>
                    <a:pt x="37234" y="26262"/>
                  </a:cubicBezTo>
                  <a:cubicBezTo>
                    <a:pt x="37166" y="25489"/>
                    <a:pt x="36965" y="24581"/>
                    <a:pt x="36814" y="23523"/>
                  </a:cubicBezTo>
                  <a:cubicBezTo>
                    <a:pt x="36679" y="22548"/>
                    <a:pt x="36326" y="21355"/>
                    <a:pt x="35973" y="20095"/>
                  </a:cubicBezTo>
                  <a:cubicBezTo>
                    <a:pt x="35906" y="19742"/>
                    <a:pt x="35839" y="19474"/>
                    <a:pt x="35705" y="19121"/>
                  </a:cubicBezTo>
                  <a:cubicBezTo>
                    <a:pt x="35637" y="18835"/>
                    <a:pt x="35486" y="18482"/>
                    <a:pt x="35352" y="18129"/>
                  </a:cubicBezTo>
                  <a:cubicBezTo>
                    <a:pt x="35285" y="17793"/>
                    <a:pt x="35133" y="17508"/>
                    <a:pt x="34999" y="17155"/>
                  </a:cubicBezTo>
                  <a:cubicBezTo>
                    <a:pt x="34864" y="16802"/>
                    <a:pt x="34713" y="16449"/>
                    <a:pt x="34579" y="16113"/>
                  </a:cubicBezTo>
                  <a:cubicBezTo>
                    <a:pt x="34444" y="15760"/>
                    <a:pt x="34293" y="15408"/>
                    <a:pt x="34092" y="15055"/>
                  </a:cubicBezTo>
                  <a:cubicBezTo>
                    <a:pt x="33957" y="14702"/>
                    <a:pt x="33739" y="14349"/>
                    <a:pt x="33537" y="14013"/>
                  </a:cubicBezTo>
                  <a:cubicBezTo>
                    <a:pt x="33386" y="13660"/>
                    <a:pt x="33184" y="13307"/>
                    <a:pt x="32966" y="12955"/>
                  </a:cubicBezTo>
                  <a:cubicBezTo>
                    <a:pt x="32831" y="12602"/>
                    <a:pt x="32546" y="12249"/>
                    <a:pt x="32344" y="11913"/>
                  </a:cubicBezTo>
                  <a:cubicBezTo>
                    <a:pt x="32126" y="11560"/>
                    <a:pt x="31857" y="11207"/>
                    <a:pt x="31639" y="10854"/>
                  </a:cubicBezTo>
                  <a:cubicBezTo>
                    <a:pt x="31353" y="10569"/>
                    <a:pt x="31084" y="10233"/>
                    <a:pt x="30866" y="9880"/>
                  </a:cubicBezTo>
                  <a:lnTo>
                    <a:pt x="30446" y="9393"/>
                  </a:lnTo>
                  <a:cubicBezTo>
                    <a:pt x="30311" y="9241"/>
                    <a:pt x="30177" y="9040"/>
                    <a:pt x="30026" y="8888"/>
                  </a:cubicBezTo>
                  <a:cubicBezTo>
                    <a:pt x="29757" y="8620"/>
                    <a:pt x="29471" y="8334"/>
                    <a:pt x="29118" y="7981"/>
                  </a:cubicBezTo>
                  <a:cubicBezTo>
                    <a:pt x="28984" y="7847"/>
                    <a:pt x="28833" y="7712"/>
                    <a:pt x="28698" y="7561"/>
                  </a:cubicBezTo>
                  <a:lnTo>
                    <a:pt x="28211" y="7074"/>
                  </a:lnTo>
                  <a:cubicBezTo>
                    <a:pt x="27858" y="6788"/>
                    <a:pt x="27572" y="6519"/>
                    <a:pt x="27236" y="6234"/>
                  </a:cubicBezTo>
                  <a:cubicBezTo>
                    <a:pt x="26884" y="5948"/>
                    <a:pt x="26531" y="5747"/>
                    <a:pt x="26178" y="5461"/>
                  </a:cubicBezTo>
                  <a:lnTo>
                    <a:pt x="25691" y="5108"/>
                  </a:lnTo>
                  <a:cubicBezTo>
                    <a:pt x="25472" y="4974"/>
                    <a:pt x="25338" y="4839"/>
                    <a:pt x="25136" y="4772"/>
                  </a:cubicBezTo>
                  <a:lnTo>
                    <a:pt x="24078" y="4066"/>
                  </a:lnTo>
                  <a:cubicBezTo>
                    <a:pt x="23658" y="3848"/>
                    <a:pt x="23305" y="3646"/>
                    <a:pt x="22952" y="3512"/>
                  </a:cubicBezTo>
                  <a:cubicBezTo>
                    <a:pt x="22196" y="3092"/>
                    <a:pt x="21423" y="2739"/>
                    <a:pt x="20650" y="2453"/>
                  </a:cubicBezTo>
                  <a:cubicBezTo>
                    <a:pt x="19104" y="1832"/>
                    <a:pt x="17643" y="1328"/>
                    <a:pt x="16097" y="992"/>
                  </a:cubicBezTo>
                  <a:cubicBezTo>
                    <a:pt x="15962" y="908"/>
                    <a:pt x="15744" y="908"/>
                    <a:pt x="15542" y="840"/>
                  </a:cubicBezTo>
                  <a:cubicBezTo>
                    <a:pt x="15391" y="840"/>
                    <a:pt x="15189" y="773"/>
                    <a:pt x="14971" y="773"/>
                  </a:cubicBezTo>
                  <a:cubicBezTo>
                    <a:pt x="14635" y="706"/>
                    <a:pt x="14282" y="639"/>
                    <a:pt x="13929" y="572"/>
                  </a:cubicBezTo>
                  <a:cubicBezTo>
                    <a:pt x="13576" y="488"/>
                    <a:pt x="13156" y="420"/>
                    <a:pt x="12804" y="353"/>
                  </a:cubicBezTo>
                  <a:cubicBezTo>
                    <a:pt x="12451" y="353"/>
                    <a:pt x="12115" y="286"/>
                    <a:pt x="11762" y="286"/>
                  </a:cubicBezTo>
                  <a:cubicBezTo>
                    <a:pt x="11476" y="219"/>
                    <a:pt x="11123" y="219"/>
                    <a:pt x="10771" y="152"/>
                  </a:cubicBezTo>
                  <a:cubicBezTo>
                    <a:pt x="10435" y="152"/>
                    <a:pt x="10082" y="68"/>
                    <a:pt x="9796" y="68"/>
                  </a:cubicBezTo>
                  <a:cubicBezTo>
                    <a:pt x="9174" y="0"/>
                    <a:pt x="8536" y="0"/>
                    <a:pt x="7914" y="0"/>
                  </a:cubicBezTo>
                  <a:close/>
                </a:path>
              </a:pathLst>
            </a:custGeom>
            <a:solidFill>
              <a:srgbClr val="FFEE5B">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3607401" y="1434908"/>
              <a:ext cx="4666586" cy="3786991"/>
            </a:xfrm>
            <a:custGeom>
              <a:rect b="b" l="l" r="r" t="t"/>
              <a:pathLst>
                <a:path extrusionOk="0" h="28239" w="34798">
                  <a:moveTo>
                    <a:pt x="5512" y="0"/>
                  </a:moveTo>
                  <a:cubicBezTo>
                    <a:pt x="5205" y="0"/>
                    <a:pt x="4906" y="8"/>
                    <a:pt x="4621" y="28"/>
                  </a:cubicBezTo>
                  <a:cubicBezTo>
                    <a:pt x="3714" y="28"/>
                    <a:pt x="2874" y="28"/>
                    <a:pt x="2168" y="95"/>
                  </a:cubicBezTo>
                  <a:cubicBezTo>
                    <a:pt x="773" y="163"/>
                    <a:pt x="1" y="314"/>
                    <a:pt x="1" y="314"/>
                  </a:cubicBezTo>
                  <a:cubicBezTo>
                    <a:pt x="1" y="314"/>
                    <a:pt x="773" y="247"/>
                    <a:pt x="2168" y="247"/>
                  </a:cubicBezTo>
                  <a:lnTo>
                    <a:pt x="4621" y="247"/>
                  </a:lnTo>
                  <a:cubicBezTo>
                    <a:pt x="5596" y="314"/>
                    <a:pt x="6654" y="381"/>
                    <a:pt x="7830" y="515"/>
                  </a:cubicBezTo>
                  <a:cubicBezTo>
                    <a:pt x="8401" y="583"/>
                    <a:pt x="9023" y="667"/>
                    <a:pt x="9662" y="801"/>
                  </a:cubicBezTo>
                  <a:cubicBezTo>
                    <a:pt x="9930" y="868"/>
                    <a:pt x="10283" y="868"/>
                    <a:pt x="10569" y="935"/>
                  </a:cubicBezTo>
                  <a:cubicBezTo>
                    <a:pt x="10922" y="1003"/>
                    <a:pt x="11191" y="1087"/>
                    <a:pt x="11543" y="1154"/>
                  </a:cubicBezTo>
                  <a:cubicBezTo>
                    <a:pt x="11896" y="1221"/>
                    <a:pt x="12249" y="1288"/>
                    <a:pt x="12535" y="1355"/>
                  </a:cubicBezTo>
                  <a:cubicBezTo>
                    <a:pt x="12871" y="1507"/>
                    <a:pt x="13224" y="1574"/>
                    <a:pt x="13576" y="1641"/>
                  </a:cubicBezTo>
                  <a:cubicBezTo>
                    <a:pt x="13862" y="1708"/>
                    <a:pt x="14215" y="1843"/>
                    <a:pt x="14551" y="1927"/>
                  </a:cubicBezTo>
                  <a:cubicBezTo>
                    <a:pt x="14769" y="1994"/>
                    <a:pt x="14904" y="2061"/>
                    <a:pt x="15122" y="2128"/>
                  </a:cubicBezTo>
                  <a:cubicBezTo>
                    <a:pt x="15257" y="2128"/>
                    <a:pt x="15391" y="2196"/>
                    <a:pt x="15610" y="2263"/>
                  </a:cubicBezTo>
                  <a:cubicBezTo>
                    <a:pt x="17004" y="2767"/>
                    <a:pt x="18331" y="3389"/>
                    <a:pt x="19676" y="4094"/>
                  </a:cubicBezTo>
                  <a:cubicBezTo>
                    <a:pt x="20364" y="4447"/>
                    <a:pt x="21003" y="4783"/>
                    <a:pt x="21625" y="5203"/>
                  </a:cubicBezTo>
                  <a:cubicBezTo>
                    <a:pt x="21977" y="5422"/>
                    <a:pt x="22330" y="5623"/>
                    <a:pt x="22616" y="5842"/>
                  </a:cubicBezTo>
                  <a:lnTo>
                    <a:pt x="23523" y="6547"/>
                  </a:lnTo>
                  <a:cubicBezTo>
                    <a:pt x="23658" y="6682"/>
                    <a:pt x="23792" y="6816"/>
                    <a:pt x="23943" y="6883"/>
                  </a:cubicBezTo>
                  <a:lnTo>
                    <a:pt x="24363" y="7303"/>
                  </a:lnTo>
                  <a:lnTo>
                    <a:pt x="25203" y="8076"/>
                  </a:lnTo>
                  <a:cubicBezTo>
                    <a:pt x="25472" y="8362"/>
                    <a:pt x="25758" y="8647"/>
                    <a:pt x="25976" y="8916"/>
                  </a:cubicBezTo>
                  <a:lnTo>
                    <a:pt x="26396" y="9336"/>
                  </a:lnTo>
                  <a:cubicBezTo>
                    <a:pt x="26531" y="9488"/>
                    <a:pt x="26598" y="9622"/>
                    <a:pt x="26732" y="9756"/>
                  </a:cubicBezTo>
                  <a:cubicBezTo>
                    <a:pt x="26951" y="10042"/>
                    <a:pt x="27152" y="10328"/>
                    <a:pt x="27438" y="10596"/>
                  </a:cubicBezTo>
                  <a:cubicBezTo>
                    <a:pt x="27505" y="10748"/>
                    <a:pt x="27656" y="10949"/>
                    <a:pt x="27724" y="11084"/>
                  </a:cubicBezTo>
                  <a:lnTo>
                    <a:pt x="27993" y="11504"/>
                  </a:lnTo>
                  <a:cubicBezTo>
                    <a:pt x="28211" y="11857"/>
                    <a:pt x="28413" y="12142"/>
                    <a:pt x="28631" y="12428"/>
                  </a:cubicBezTo>
                  <a:cubicBezTo>
                    <a:pt x="28765" y="12764"/>
                    <a:pt x="28984" y="13050"/>
                    <a:pt x="29118" y="13402"/>
                  </a:cubicBezTo>
                  <a:cubicBezTo>
                    <a:pt x="29253" y="13688"/>
                    <a:pt x="29471" y="14024"/>
                    <a:pt x="29605" y="14310"/>
                  </a:cubicBezTo>
                  <a:cubicBezTo>
                    <a:pt x="29757" y="14663"/>
                    <a:pt x="29891" y="14948"/>
                    <a:pt x="30026" y="15284"/>
                  </a:cubicBezTo>
                  <a:cubicBezTo>
                    <a:pt x="30093" y="15570"/>
                    <a:pt x="30244" y="15923"/>
                    <a:pt x="30378" y="16208"/>
                  </a:cubicBezTo>
                  <a:cubicBezTo>
                    <a:pt x="30446" y="16544"/>
                    <a:pt x="30597" y="16830"/>
                    <a:pt x="30664" y="17183"/>
                  </a:cubicBezTo>
                  <a:cubicBezTo>
                    <a:pt x="30798" y="17468"/>
                    <a:pt x="30866" y="17737"/>
                    <a:pt x="30933" y="18090"/>
                  </a:cubicBezTo>
                  <a:cubicBezTo>
                    <a:pt x="31084" y="18376"/>
                    <a:pt x="31151" y="18645"/>
                    <a:pt x="31218" y="18997"/>
                  </a:cubicBezTo>
                  <a:cubicBezTo>
                    <a:pt x="31286" y="19283"/>
                    <a:pt x="31353" y="19569"/>
                    <a:pt x="31437" y="19838"/>
                  </a:cubicBezTo>
                  <a:cubicBezTo>
                    <a:pt x="31437" y="20123"/>
                    <a:pt x="31571" y="20409"/>
                    <a:pt x="31571" y="20678"/>
                  </a:cubicBezTo>
                  <a:cubicBezTo>
                    <a:pt x="31706" y="21803"/>
                    <a:pt x="31924" y="22845"/>
                    <a:pt x="31991" y="23769"/>
                  </a:cubicBezTo>
                  <a:cubicBezTo>
                    <a:pt x="32059" y="24676"/>
                    <a:pt x="32126" y="25517"/>
                    <a:pt x="32059" y="26138"/>
                  </a:cubicBezTo>
                  <a:cubicBezTo>
                    <a:pt x="32126" y="27550"/>
                    <a:pt x="32126" y="28238"/>
                    <a:pt x="32126" y="28238"/>
                  </a:cubicBezTo>
                  <a:lnTo>
                    <a:pt x="34797" y="28238"/>
                  </a:lnTo>
                  <a:cubicBezTo>
                    <a:pt x="34797" y="28238"/>
                    <a:pt x="34713" y="27466"/>
                    <a:pt x="34646" y="26071"/>
                  </a:cubicBezTo>
                  <a:cubicBezTo>
                    <a:pt x="34646" y="25365"/>
                    <a:pt x="34512" y="24458"/>
                    <a:pt x="34377" y="23483"/>
                  </a:cubicBezTo>
                  <a:cubicBezTo>
                    <a:pt x="34293" y="22509"/>
                    <a:pt x="34024" y="21450"/>
                    <a:pt x="33806" y="20258"/>
                  </a:cubicBezTo>
                  <a:cubicBezTo>
                    <a:pt x="33739" y="19905"/>
                    <a:pt x="33672" y="19636"/>
                    <a:pt x="33537" y="19350"/>
                  </a:cubicBezTo>
                  <a:cubicBezTo>
                    <a:pt x="33453" y="18997"/>
                    <a:pt x="33386" y="18729"/>
                    <a:pt x="33252" y="18376"/>
                  </a:cubicBezTo>
                  <a:cubicBezTo>
                    <a:pt x="33184" y="18090"/>
                    <a:pt x="33117" y="17737"/>
                    <a:pt x="32966" y="17468"/>
                  </a:cubicBezTo>
                  <a:cubicBezTo>
                    <a:pt x="32899" y="17116"/>
                    <a:pt x="32764" y="16763"/>
                    <a:pt x="32613" y="16477"/>
                  </a:cubicBezTo>
                  <a:cubicBezTo>
                    <a:pt x="32479" y="16124"/>
                    <a:pt x="32344" y="15788"/>
                    <a:pt x="32277" y="15503"/>
                  </a:cubicBezTo>
                  <a:cubicBezTo>
                    <a:pt x="32126" y="15150"/>
                    <a:pt x="31924" y="14797"/>
                    <a:pt x="31773" y="14444"/>
                  </a:cubicBezTo>
                  <a:cubicBezTo>
                    <a:pt x="31639" y="14175"/>
                    <a:pt x="31437" y="13822"/>
                    <a:pt x="31286" y="13470"/>
                  </a:cubicBezTo>
                  <a:cubicBezTo>
                    <a:pt x="31151" y="13117"/>
                    <a:pt x="30933" y="12848"/>
                    <a:pt x="30731" y="12495"/>
                  </a:cubicBezTo>
                  <a:cubicBezTo>
                    <a:pt x="30513" y="12142"/>
                    <a:pt x="30311" y="11857"/>
                    <a:pt x="30093" y="11504"/>
                  </a:cubicBezTo>
                  <a:cubicBezTo>
                    <a:pt x="29891" y="11168"/>
                    <a:pt x="29673" y="10882"/>
                    <a:pt x="29471" y="10529"/>
                  </a:cubicBezTo>
                  <a:lnTo>
                    <a:pt x="29118" y="10109"/>
                  </a:lnTo>
                  <a:cubicBezTo>
                    <a:pt x="28984" y="9908"/>
                    <a:pt x="28833" y="9756"/>
                    <a:pt x="28698" y="9622"/>
                  </a:cubicBezTo>
                  <a:cubicBezTo>
                    <a:pt x="28497" y="9336"/>
                    <a:pt x="28211" y="8984"/>
                    <a:pt x="27925" y="8715"/>
                  </a:cubicBezTo>
                  <a:lnTo>
                    <a:pt x="27505" y="8295"/>
                  </a:lnTo>
                  <a:lnTo>
                    <a:pt x="27085" y="7875"/>
                  </a:lnTo>
                  <a:lnTo>
                    <a:pt x="26245" y="7035"/>
                  </a:lnTo>
                  <a:cubicBezTo>
                    <a:pt x="25892" y="6749"/>
                    <a:pt x="25623" y="6463"/>
                    <a:pt x="25271" y="6262"/>
                  </a:cubicBezTo>
                  <a:lnTo>
                    <a:pt x="24851" y="5842"/>
                  </a:lnTo>
                  <a:cubicBezTo>
                    <a:pt x="24632" y="5707"/>
                    <a:pt x="24498" y="5623"/>
                    <a:pt x="24296" y="5489"/>
                  </a:cubicBezTo>
                  <a:lnTo>
                    <a:pt x="23305" y="4783"/>
                  </a:lnTo>
                  <a:cubicBezTo>
                    <a:pt x="22952" y="4581"/>
                    <a:pt x="22616" y="4363"/>
                    <a:pt x="22263" y="4161"/>
                  </a:cubicBezTo>
                  <a:cubicBezTo>
                    <a:pt x="21625" y="3741"/>
                    <a:pt x="20852" y="3456"/>
                    <a:pt x="20163" y="3103"/>
                  </a:cubicBezTo>
                  <a:cubicBezTo>
                    <a:pt x="18751" y="2414"/>
                    <a:pt x="17290" y="1843"/>
                    <a:pt x="15895" y="1507"/>
                  </a:cubicBezTo>
                  <a:cubicBezTo>
                    <a:pt x="15677" y="1423"/>
                    <a:pt x="15475" y="1355"/>
                    <a:pt x="15324" y="1288"/>
                  </a:cubicBezTo>
                  <a:cubicBezTo>
                    <a:pt x="15122" y="1288"/>
                    <a:pt x="14971" y="1221"/>
                    <a:pt x="14769" y="1154"/>
                  </a:cubicBezTo>
                  <a:cubicBezTo>
                    <a:pt x="14417" y="1087"/>
                    <a:pt x="14064" y="1003"/>
                    <a:pt x="13711" y="935"/>
                  </a:cubicBezTo>
                  <a:cubicBezTo>
                    <a:pt x="13375" y="868"/>
                    <a:pt x="13022" y="801"/>
                    <a:pt x="12669" y="734"/>
                  </a:cubicBezTo>
                  <a:cubicBezTo>
                    <a:pt x="12316" y="667"/>
                    <a:pt x="12031" y="583"/>
                    <a:pt x="11695" y="515"/>
                  </a:cubicBezTo>
                  <a:cubicBezTo>
                    <a:pt x="11342" y="515"/>
                    <a:pt x="10989" y="448"/>
                    <a:pt x="10703" y="381"/>
                  </a:cubicBezTo>
                  <a:cubicBezTo>
                    <a:pt x="10351" y="381"/>
                    <a:pt x="10014" y="314"/>
                    <a:pt x="9729" y="247"/>
                  </a:cubicBezTo>
                  <a:cubicBezTo>
                    <a:pt x="9090" y="163"/>
                    <a:pt x="8469" y="163"/>
                    <a:pt x="7830" y="95"/>
                  </a:cubicBezTo>
                  <a:cubicBezTo>
                    <a:pt x="7046" y="48"/>
                    <a:pt x="6254" y="0"/>
                    <a:pt x="5512" y="0"/>
                  </a:cubicBezTo>
                  <a:close/>
                </a:path>
              </a:pathLst>
            </a:custGeom>
            <a:solidFill>
              <a:srgbClr val="67B86A">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3607401" y="1467897"/>
              <a:ext cx="4308257" cy="3754001"/>
            </a:xfrm>
            <a:custGeom>
              <a:rect b="b" l="l" r="r" t="t"/>
              <a:pathLst>
                <a:path extrusionOk="0" h="27993" w="32126">
                  <a:moveTo>
                    <a:pt x="2168" y="1"/>
                  </a:moveTo>
                  <a:cubicBezTo>
                    <a:pt x="773" y="1"/>
                    <a:pt x="1" y="68"/>
                    <a:pt x="1" y="68"/>
                  </a:cubicBezTo>
                  <a:cubicBezTo>
                    <a:pt x="1" y="68"/>
                    <a:pt x="344" y="38"/>
                    <a:pt x="986" y="38"/>
                  </a:cubicBezTo>
                  <a:cubicBezTo>
                    <a:pt x="1307" y="38"/>
                    <a:pt x="1703" y="45"/>
                    <a:pt x="2168" y="68"/>
                  </a:cubicBezTo>
                  <a:cubicBezTo>
                    <a:pt x="2874" y="135"/>
                    <a:pt x="3714" y="135"/>
                    <a:pt x="4621" y="269"/>
                  </a:cubicBezTo>
                  <a:cubicBezTo>
                    <a:pt x="5596" y="337"/>
                    <a:pt x="6654" y="488"/>
                    <a:pt x="7763" y="689"/>
                  </a:cubicBezTo>
                  <a:cubicBezTo>
                    <a:pt x="8401" y="841"/>
                    <a:pt x="8956" y="908"/>
                    <a:pt x="9594" y="1042"/>
                  </a:cubicBezTo>
                  <a:cubicBezTo>
                    <a:pt x="9863" y="1109"/>
                    <a:pt x="10149" y="1177"/>
                    <a:pt x="10502" y="1261"/>
                  </a:cubicBezTo>
                  <a:cubicBezTo>
                    <a:pt x="10771" y="1328"/>
                    <a:pt x="11123" y="1462"/>
                    <a:pt x="11409" y="1530"/>
                  </a:cubicBezTo>
                  <a:cubicBezTo>
                    <a:pt x="11762" y="1597"/>
                    <a:pt x="12115" y="1681"/>
                    <a:pt x="12384" y="1815"/>
                  </a:cubicBezTo>
                  <a:cubicBezTo>
                    <a:pt x="12736" y="1882"/>
                    <a:pt x="13022" y="2017"/>
                    <a:pt x="13375" y="2101"/>
                  </a:cubicBezTo>
                  <a:cubicBezTo>
                    <a:pt x="13711" y="2235"/>
                    <a:pt x="13997" y="2370"/>
                    <a:pt x="14349" y="2437"/>
                  </a:cubicBezTo>
                  <a:cubicBezTo>
                    <a:pt x="14484" y="2521"/>
                    <a:pt x="14702" y="2588"/>
                    <a:pt x="14837" y="2655"/>
                  </a:cubicBezTo>
                  <a:cubicBezTo>
                    <a:pt x="15055" y="2722"/>
                    <a:pt x="15189" y="2790"/>
                    <a:pt x="15324" y="2857"/>
                  </a:cubicBezTo>
                  <a:cubicBezTo>
                    <a:pt x="16651" y="3361"/>
                    <a:pt x="17911" y="4050"/>
                    <a:pt x="19172" y="4823"/>
                  </a:cubicBezTo>
                  <a:cubicBezTo>
                    <a:pt x="19810" y="5176"/>
                    <a:pt x="20432" y="5596"/>
                    <a:pt x="21003" y="6016"/>
                  </a:cubicBezTo>
                  <a:cubicBezTo>
                    <a:pt x="21272" y="6217"/>
                    <a:pt x="21625" y="6436"/>
                    <a:pt x="21910" y="6637"/>
                  </a:cubicBezTo>
                  <a:lnTo>
                    <a:pt x="22683" y="7410"/>
                  </a:lnTo>
                  <a:cubicBezTo>
                    <a:pt x="22818" y="7477"/>
                    <a:pt x="22952" y="7629"/>
                    <a:pt x="23103" y="7763"/>
                  </a:cubicBezTo>
                  <a:lnTo>
                    <a:pt x="23456" y="8116"/>
                  </a:lnTo>
                  <a:lnTo>
                    <a:pt x="24212" y="8889"/>
                  </a:lnTo>
                  <a:cubicBezTo>
                    <a:pt x="24431" y="9158"/>
                    <a:pt x="24632" y="9443"/>
                    <a:pt x="24851" y="9729"/>
                  </a:cubicBezTo>
                  <a:lnTo>
                    <a:pt x="25203" y="10149"/>
                  </a:lnTo>
                  <a:cubicBezTo>
                    <a:pt x="25338" y="10283"/>
                    <a:pt x="25405" y="10418"/>
                    <a:pt x="25556" y="10569"/>
                  </a:cubicBezTo>
                  <a:cubicBezTo>
                    <a:pt x="25691" y="10838"/>
                    <a:pt x="25892" y="11123"/>
                    <a:pt x="26111" y="11409"/>
                  </a:cubicBezTo>
                  <a:cubicBezTo>
                    <a:pt x="26178" y="11543"/>
                    <a:pt x="26312" y="11678"/>
                    <a:pt x="26396" y="11829"/>
                  </a:cubicBezTo>
                  <a:lnTo>
                    <a:pt x="26598" y="12249"/>
                  </a:lnTo>
                  <a:cubicBezTo>
                    <a:pt x="26816" y="12602"/>
                    <a:pt x="26951" y="12871"/>
                    <a:pt x="27085" y="13156"/>
                  </a:cubicBezTo>
                  <a:cubicBezTo>
                    <a:pt x="27236" y="13442"/>
                    <a:pt x="27371" y="13711"/>
                    <a:pt x="27505" y="14064"/>
                  </a:cubicBezTo>
                  <a:cubicBezTo>
                    <a:pt x="27656" y="14349"/>
                    <a:pt x="27791" y="14618"/>
                    <a:pt x="27925" y="14904"/>
                  </a:cubicBezTo>
                  <a:cubicBezTo>
                    <a:pt x="27993" y="15257"/>
                    <a:pt x="28144" y="15542"/>
                    <a:pt x="28211" y="15811"/>
                  </a:cubicBezTo>
                  <a:cubicBezTo>
                    <a:pt x="28278" y="16164"/>
                    <a:pt x="28413" y="16450"/>
                    <a:pt x="28497" y="16718"/>
                  </a:cubicBezTo>
                  <a:cubicBezTo>
                    <a:pt x="28564" y="17004"/>
                    <a:pt x="28631" y="17290"/>
                    <a:pt x="28698" y="17558"/>
                  </a:cubicBezTo>
                  <a:cubicBezTo>
                    <a:pt x="28765" y="17911"/>
                    <a:pt x="28917" y="18197"/>
                    <a:pt x="28984" y="18483"/>
                  </a:cubicBezTo>
                  <a:cubicBezTo>
                    <a:pt x="28984" y="18751"/>
                    <a:pt x="29051" y="19037"/>
                    <a:pt x="29118" y="19323"/>
                  </a:cubicBezTo>
                  <a:cubicBezTo>
                    <a:pt x="29118" y="19592"/>
                    <a:pt x="29185" y="19877"/>
                    <a:pt x="29253" y="20163"/>
                  </a:cubicBezTo>
                  <a:cubicBezTo>
                    <a:pt x="29253" y="20364"/>
                    <a:pt x="29337" y="20650"/>
                    <a:pt x="29337" y="20919"/>
                  </a:cubicBezTo>
                  <a:cubicBezTo>
                    <a:pt x="29404" y="21977"/>
                    <a:pt x="29538" y="22952"/>
                    <a:pt x="29538" y="23792"/>
                  </a:cubicBezTo>
                  <a:cubicBezTo>
                    <a:pt x="29538" y="24699"/>
                    <a:pt x="29605" y="25405"/>
                    <a:pt x="29538" y="26043"/>
                  </a:cubicBezTo>
                  <a:cubicBezTo>
                    <a:pt x="29471" y="27304"/>
                    <a:pt x="29404" y="27992"/>
                    <a:pt x="29404" y="27992"/>
                  </a:cubicBezTo>
                  <a:lnTo>
                    <a:pt x="32126" y="27992"/>
                  </a:lnTo>
                  <a:cubicBezTo>
                    <a:pt x="32126" y="27992"/>
                    <a:pt x="32126" y="27304"/>
                    <a:pt x="32059" y="25892"/>
                  </a:cubicBezTo>
                  <a:cubicBezTo>
                    <a:pt x="32126" y="25271"/>
                    <a:pt x="32059" y="24430"/>
                    <a:pt x="31991" y="23523"/>
                  </a:cubicBezTo>
                  <a:cubicBezTo>
                    <a:pt x="31924" y="22599"/>
                    <a:pt x="31706" y="21557"/>
                    <a:pt x="31571" y="20432"/>
                  </a:cubicBezTo>
                  <a:cubicBezTo>
                    <a:pt x="31571" y="20163"/>
                    <a:pt x="31437" y="19877"/>
                    <a:pt x="31437" y="19592"/>
                  </a:cubicBezTo>
                  <a:cubicBezTo>
                    <a:pt x="31353" y="19323"/>
                    <a:pt x="31286" y="19037"/>
                    <a:pt x="31218" y="18751"/>
                  </a:cubicBezTo>
                  <a:cubicBezTo>
                    <a:pt x="31151" y="18399"/>
                    <a:pt x="31084" y="18130"/>
                    <a:pt x="30933" y="17844"/>
                  </a:cubicBezTo>
                  <a:cubicBezTo>
                    <a:pt x="30866" y="17491"/>
                    <a:pt x="30798" y="17222"/>
                    <a:pt x="30664" y="16937"/>
                  </a:cubicBezTo>
                  <a:cubicBezTo>
                    <a:pt x="30597" y="16584"/>
                    <a:pt x="30446" y="16298"/>
                    <a:pt x="30378" y="15962"/>
                  </a:cubicBezTo>
                  <a:cubicBezTo>
                    <a:pt x="30244" y="15677"/>
                    <a:pt x="30093" y="15324"/>
                    <a:pt x="30026" y="15038"/>
                  </a:cubicBezTo>
                  <a:cubicBezTo>
                    <a:pt x="29891" y="14702"/>
                    <a:pt x="29757" y="14417"/>
                    <a:pt x="29605" y="14064"/>
                  </a:cubicBezTo>
                  <a:cubicBezTo>
                    <a:pt x="29471" y="13778"/>
                    <a:pt x="29253" y="13442"/>
                    <a:pt x="29118" y="13156"/>
                  </a:cubicBezTo>
                  <a:cubicBezTo>
                    <a:pt x="28984" y="12804"/>
                    <a:pt x="28765" y="12518"/>
                    <a:pt x="28631" y="12182"/>
                  </a:cubicBezTo>
                  <a:cubicBezTo>
                    <a:pt x="28413" y="11896"/>
                    <a:pt x="28211" y="11611"/>
                    <a:pt x="27993" y="11258"/>
                  </a:cubicBezTo>
                  <a:lnTo>
                    <a:pt x="27724" y="10838"/>
                  </a:lnTo>
                  <a:cubicBezTo>
                    <a:pt x="27656" y="10703"/>
                    <a:pt x="27505" y="10502"/>
                    <a:pt x="27438" y="10350"/>
                  </a:cubicBezTo>
                  <a:cubicBezTo>
                    <a:pt x="27152" y="10082"/>
                    <a:pt x="26951" y="9796"/>
                    <a:pt x="26732" y="9510"/>
                  </a:cubicBezTo>
                  <a:cubicBezTo>
                    <a:pt x="26598" y="9376"/>
                    <a:pt x="26531" y="9242"/>
                    <a:pt x="26396" y="9090"/>
                  </a:cubicBezTo>
                  <a:lnTo>
                    <a:pt x="25976" y="8670"/>
                  </a:lnTo>
                  <a:cubicBezTo>
                    <a:pt x="25758" y="8401"/>
                    <a:pt x="25472" y="8116"/>
                    <a:pt x="25203" y="7830"/>
                  </a:cubicBezTo>
                  <a:lnTo>
                    <a:pt x="24363" y="7057"/>
                  </a:lnTo>
                  <a:lnTo>
                    <a:pt x="23943" y="6637"/>
                  </a:lnTo>
                  <a:cubicBezTo>
                    <a:pt x="23792" y="6570"/>
                    <a:pt x="23658" y="6436"/>
                    <a:pt x="23523" y="6301"/>
                  </a:cubicBezTo>
                  <a:lnTo>
                    <a:pt x="22616" y="5596"/>
                  </a:lnTo>
                  <a:cubicBezTo>
                    <a:pt x="22330" y="5377"/>
                    <a:pt x="21977" y="5176"/>
                    <a:pt x="21625" y="4957"/>
                  </a:cubicBezTo>
                  <a:cubicBezTo>
                    <a:pt x="21003" y="4537"/>
                    <a:pt x="20364" y="4201"/>
                    <a:pt x="19676" y="3848"/>
                  </a:cubicBezTo>
                  <a:cubicBezTo>
                    <a:pt x="18331" y="3143"/>
                    <a:pt x="17004" y="2521"/>
                    <a:pt x="15610" y="2017"/>
                  </a:cubicBezTo>
                  <a:cubicBezTo>
                    <a:pt x="15391" y="1950"/>
                    <a:pt x="15257" y="1882"/>
                    <a:pt x="15122" y="1882"/>
                  </a:cubicBezTo>
                  <a:cubicBezTo>
                    <a:pt x="14904" y="1815"/>
                    <a:pt x="14769" y="1748"/>
                    <a:pt x="14551" y="1681"/>
                  </a:cubicBezTo>
                  <a:cubicBezTo>
                    <a:pt x="14215" y="1597"/>
                    <a:pt x="13862" y="1462"/>
                    <a:pt x="13576" y="1395"/>
                  </a:cubicBezTo>
                  <a:cubicBezTo>
                    <a:pt x="13224" y="1328"/>
                    <a:pt x="12871" y="1261"/>
                    <a:pt x="12535" y="1109"/>
                  </a:cubicBezTo>
                  <a:cubicBezTo>
                    <a:pt x="12249" y="1042"/>
                    <a:pt x="11896" y="975"/>
                    <a:pt x="11543" y="908"/>
                  </a:cubicBezTo>
                  <a:cubicBezTo>
                    <a:pt x="11191" y="841"/>
                    <a:pt x="10922" y="757"/>
                    <a:pt x="10569" y="689"/>
                  </a:cubicBezTo>
                  <a:cubicBezTo>
                    <a:pt x="10283" y="622"/>
                    <a:pt x="9930" y="622"/>
                    <a:pt x="9662" y="555"/>
                  </a:cubicBezTo>
                  <a:cubicBezTo>
                    <a:pt x="9023" y="421"/>
                    <a:pt x="8401" y="337"/>
                    <a:pt x="7830" y="269"/>
                  </a:cubicBezTo>
                  <a:cubicBezTo>
                    <a:pt x="6654" y="135"/>
                    <a:pt x="5596" y="68"/>
                    <a:pt x="4621" y="1"/>
                  </a:cubicBezTo>
                  <a:close/>
                </a:path>
              </a:pathLst>
            </a:custGeom>
            <a:solidFill>
              <a:srgbClr val="5EC2D7">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3607401" y="1472859"/>
              <a:ext cx="3970313" cy="3749039"/>
            </a:xfrm>
            <a:custGeom>
              <a:rect b="b" l="l" r="r" t="t"/>
              <a:pathLst>
                <a:path extrusionOk="0" h="27956" w="29606">
                  <a:moveTo>
                    <a:pt x="986" y="1"/>
                  </a:moveTo>
                  <a:cubicBezTo>
                    <a:pt x="344" y="1"/>
                    <a:pt x="1" y="31"/>
                    <a:pt x="1" y="31"/>
                  </a:cubicBezTo>
                  <a:cubicBezTo>
                    <a:pt x="1" y="31"/>
                    <a:pt x="841" y="31"/>
                    <a:pt x="2168" y="165"/>
                  </a:cubicBezTo>
                  <a:cubicBezTo>
                    <a:pt x="2874" y="232"/>
                    <a:pt x="3714" y="300"/>
                    <a:pt x="4621" y="451"/>
                  </a:cubicBezTo>
                  <a:cubicBezTo>
                    <a:pt x="5596" y="585"/>
                    <a:pt x="6654" y="804"/>
                    <a:pt x="7763" y="1072"/>
                  </a:cubicBezTo>
                  <a:cubicBezTo>
                    <a:pt x="8334" y="1224"/>
                    <a:pt x="8889" y="1358"/>
                    <a:pt x="9510" y="1493"/>
                  </a:cubicBezTo>
                  <a:cubicBezTo>
                    <a:pt x="9796" y="1644"/>
                    <a:pt x="10082" y="1711"/>
                    <a:pt x="10435" y="1778"/>
                  </a:cubicBezTo>
                  <a:cubicBezTo>
                    <a:pt x="10703" y="1913"/>
                    <a:pt x="10989" y="1980"/>
                    <a:pt x="11342" y="2131"/>
                  </a:cubicBezTo>
                  <a:cubicBezTo>
                    <a:pt x="11611" y="2198"/>
                    <a:pt x="11963" y="2333"/>
                    <a:pt x="12249" y="2400"/>
                  </a:cubicBezTo>
                  <a:cubicBezTo>
                    <a:pt x="12602" y="2551"/>
                    <a:pt x="12871" y="2685"/>
                    <a:pt x="13224" y="2753"/>
                  </a:cubicBezTo>
                  <a:cubicBezTo>
                    <a:pt x="13509" y="2904"/>
                    <a:pt x="13862" y="3038"/>
                    <a:pt x="14131" y="3173"/>
                  </a:cubicBezTo>
                  <a:cubicBezTo>
                    <a:pt x="14282" y="3240"/>
                    <a:pt x="14484" y="3324"/>
                    <a:pt x="14635" y="3391"/>
                  </a:cubicBezTo>
                  <a:cubicBezTo>
                    <a:pt x="14769" y="3458"/>
                    <a:pt x="14904" y="3526"/>
                    <a:pt x="15055" y="3593"/>
                  </a:cubicBezTo>
                  <a:cubicBezTo>
                    <a:pt x="16382" y="4231"/>
                    <a:pt x="17575" y="4920"/>
                    <a:pt x="18684" y="5760"/>
                  </a:cubicBezTo>
                  <a:cubicBezTo>
                    <a:pt x="19256" y="6180"/>
                    <a:pt x="19877" y="6533"/>
                    <a:pt x="20364" y="7020"/>
                  </a:cubicBezTo>
                  <a:cubicBezTo>
                    <a:pt x="20650" y="7239"/>
                    <a:pt x="20936" y="7440"/>
                    <a:pt x="21137" y="7726"/>
                  </a:cubicBezTo>
                  <a:lnTo>
                    <a:pt x="21910" y="8432"/>
                  </a:lnTo>
                  <a:cubicBezTo>
                    <a:pt x="21977" y="8566"/>
                    <a:pt x="22112" y="8633"/>
                    <a:pt x="22263" y="8785"/>
                  </a:cubicBezTo>
                  <a:lnTo>
                    <a:pt x="22532" y="9205"/>
                  </a:lnTo>
                  <a:lnTo>
                    <a:pt x="23238" y="9961"/>
                  </a:lnTo>
                  <a:cubicBezTo>
                    <a:pt x="23372" y="10179"/>
                    <a:pt x="23590" y="10465"/>
                    <a:pt x="23792" y="10734"/>
                  </a:cubicBezTo>
                  <a:lnTo>
                    <a:pt x="24078" y="11154"/>
                  </a:lnTo>
                  <a:cubicBezTo>
                    <a:pt x="24145" y="11305"/>
                    <a:pt x="24212" y="11439"/>
                    <a:pt x="24296" y="11574"/>
                  </a:cubicBezTo>
                  <a:cubicBezTo>
                    <a:pt x="24498" y="11859"/>
                    <a:pt x="24632" y="12145"/>
                    <a:pt x="24783" y="12347"/>
                  </a:cubicBezTo>
                  <a:cubicBezTo>
                    <a:pt x="24851" y="12481"/>
                    <a:pt x="24918" y="12632"/>
                    <a:pt x="24985" y="12767"/>
                  </a:cubicBezTo>
                  <a:lnTo>
                    <a:pt x="25203" y="13187"/>
                  </a:lnTo>
                  <a:cubicBezTo>
                    <a:pt x="25338" y="13472"/>
                    <a:pt x="25472" y="13741"/>
                    <a:pt x="25623" y="14027"/>
                  </a:cubicBezTo>
                  <a:cubicBezTo>
                    <a:pt x="25691" y="14312"/>
                    <a:pt x="25825" y="14665"/>
                    <a:pt x="25892" y="14934"/>
                  </a:cubicBezTo>
                  <a:cubicBezTo>
                    <a:pt x="25976" y="15220"/>
                    <a:pt x="26111" y="15421"/>
                    <a:pt x="26178" y="15774"/>
                  </a:cubicBezTo>
                  <a:cubicBezTo>
                    <a:pt x="26245" y="16060"/>
                    <a:pt x="26312" y="16345"/>
                    <a:pt x="26464" y="16614"/>
                  </a:cubicBezTo>
                  <a:cubicBezTo>
                    <a:pt x="26464" y="16900"/>
                    <a:pt x="26598" y="17101"/>
                    <a:pt x="26665" y="17387"/>
                  </a:cubicBezTo>
                  <a:cubicBezTo>
                    <a:pt x="26665" y="17673"/>
                    <a:pt x="26732" y="17942"/>
                    <a:pt x="26816" y="18227"/>
                  </a:cubicBezTo>
                  <a:cubicBezTo>
                    <a:pt x="26816" y="18513"/>
                    <a:pt x="26884" y="18782"/>
                    <a:pt x="26951" y="19067"/>
                  </a:cubicBezTo>
                  <a:cubicBezTo>
                    <a:pt x="26951" y="19286"/>
                    <a:pt x="26951" y="19555"/>
                    <a:pt x="27018" y="19840"/>
                  </a:cubicBezTo>
                  <a:cubicBezTo>
                    <a:pt x="27018" y="20126"/>
                    <a:pt x="27018" y="20327"/>
                    <a:pt x="27085" y="20613"/>
                  </a:cubicBezTo>
                  <a:cubicBezTo>
                    <a:pt x="27085" y="20882"/>
                    <a:pt x="27152" y="21100"/>
                    <a:pt x="27152" y="21386"/>
                  </a:cubicBezTo>
                  <a:cubicBezTo>
                    <a:pt x="27152" y="22360"/>
                    <a:pt x="27152" y="23200"/>
                    <a:pt x="27085" y="24041"/>
                  </a:cubicBezTo>
                  <a:cubicBezTo>
                    <a:pt x="27085" y="24881"/>
                    <a:pt x="27018" y="25586"/>
                    <a:pt x="26951" y="26141"/>
                  </a:cubicBezTo>
                  <a:cubicBezTo>
                    <a:pt x="26816" y="27334"/>
                    <a:pt x="26732" y="27955"/>
                    <a:pt x="26732" y="27955"/>
                  </a:cubicBezTo>
                  <a:lnTo>
                    <a:pt x="29404" y="27955"/>
                  </a:lnTo>
                  <a:cubicBezTo>
                    <a:pt x="29404" y="27955"/>
                    <a:pt x="29471" y="27267"/>
                    <a:pt x="29538" y="26006"/>
                  </a:cubicBezTo>
                  <a:cubicBezTo>
                    <a:pt x="29605" y="25368"/>
                    <a:pt x="29538" y="24662"/>
                    <a:pt x="29538" y="23755"/>
                  </a:cubicBezTo>
                  <a:cubicBezTo>
                    <a:pt x="29538" y="22915"/>
                    <a:pt x="29404" y="21940"/>
                    <a:pt x="29337" y="20882"/>
                  </a:cubicBezTo>
                  <a:cubicBezTo>
                    <a:pt x="29337" y="20613"/>
                    <a:pt x="29253" y="20327"/>
                    <a:pt x="29253" y="20126"/>
                  </a:cubicBezTo>
                  <a:cubicBezTo>
                    <a:pt x="29185" y="19840"/>
                    <a:pt x="29118" y="19555"/>
                    <a:pt x="29118" y="19286"/>
                  </a:cubicBezTo>
                  <a:cubicBezTo>
                    <a:pt x="29051" y="19000"/>
                    <a:pt x="28984" y="18714"/>
                    <a:pt x="28984" y="18446"/>
                  </a:cubicBezTo>
                  <a:cubicBezTo>
                    <a:pt x="28917" y="18160"/>
                    <a:pt x="28765" y="17874"/>
                    <a:pt x="28698" y="17521"/>
                  </a:cubicBezTo>
                  <a:cubicBezTo>
                    <a:pt x="28631" y="17253"/>
                    <a:pt x="28564" y="16967"/>
                    <a:pt x="28497" y="16681"/>
                  </a:cubicBezTo>
                  <a:cubicBezTo>
                    <a:pt x="28413" y="16413"/>
                    <a:pt x="28278" y="16127"/>
                    <a:pt x="28211" y="15774"/>
                  </a:cubicBezTo>
                  <a:cubicBezTo>
                    <a:pt x="28144" y="15505"/>
                    <a:pt x="27993" y="15220"/>
                    <a:pt x="27925" y="14867"/>
                  </a:cubicBezTo>
                  <a:cubicBezTo>
                    <a:pt x="27791" y="14581"/>
                    <a:pt x="27656" y="14312"/>
                    <a:pt x="27505" y="14027"/>
                  </a:cubicBezTo>
                  <a:cubicBezTo>
                    <a:pt x="27371" y="13674"/>
                    <a:pt x="27236" y="13405"/>
                    <a:pt x="27085" y="13119"/>
                  </a:cubicBezTo>
                  <a:cubicBezTo>
                    <a:pt x="26951" y="12834"/>
                    <a:pt x="26816" y="12565"/>
                    <a:pt x="26598" y="12212"/>
                  </a:cubicBezTo>
                  <a:lnTo>
                    <a:pt x="26396" y="11792"/>
                  </a:lnTo>
                  <a:cubicBezTo>
                    <a:pt x="26312" y="11641"/>
                    <a:pt x="26178" y="11506"/>
                    <a:pt x="26111" y="11372"/>
                  </a:cubicBezTo>
                  <a:cubicBezTo>
                    <a:pt x="25892" y="11086"/>
                    <a:pt x="25691" y="10801"/>
                    <a:pt x="25556" y="10532"/>
                  </a:cubicBezTo>
                  <a:cubicBezTo>
                    <a:pt x="25405" y="10381"/>
                    <a:pt x="25338" y="10246"/>
                    <a:pt x="25203" y="10112"/>
                  </a:cubicBezTo>
                  <a:lnTo>
                    <a:pt x="24851" y="9692"/>
                  </a:lnTo>
                  <a:cubicBezTo>
                    <a:pt x="24632" y="9406"/>
                    <a:pt x="24431" y="9121"/>
                    <a:pt x="24212" y="8852"/>
                  </a:cubicBezTo>
                  <a:lnTo>
                    <a:pt x="23456" y="8079"/>
                  </a:lnTo>
                  <a:lnTo>
                    <a:pt x="23103" y="7726"/>
                  </a:lnTo>
                  <a:cubicBezTo>
                    <a:pt x="22952" y="7592"/>
                    <a:pt x="22818" y="7440"/>
                    <a:pt x="22683" y="7373"/>
                  </a:cubicBezTo>
                  <a:lnTo>
                    <a:pt x="21910" y="6600"/>
                  </a:lnTo>
                  <a:cubicBezTo>
                    <a:pt x="21625" y="6399"/>
                    <a:pt x="21272" y="6180"/>
                    <a:pt x="21003" y="5979"/>
                  </a:cubicBezTo>
                  <a:cubicBezTo>
                    <a:pt x="20432" y="5559"/>
                    <a:pt x="19810" y="5139"/>
                    <a:pt x="19172" y="4786"/>
                  </a:cubicBezTo>
                  <a:cubicBezTo>
                    <a:pt x="17911" y="4013"/>
                    <a:pt x="16651" y="3324"/>
                    <a:pt x="15324" y="2820"/>
                  </a:cubicBezTo>
                  <a:cubicBezTo>
                    <a:pt x="15189" y="2753"/>
                    <a:pt x="15055" y="2685"/>
                    <a:pt x="14837" y="2618"/>
                  </a:cubicBezTo>
                  <a:cubicBezTo>
                    <a:pt x="14702" y="2551"/>
                    <a:pt x="14484" y="2484"/>
                    <a:pt x="14349" y="2400"/>
                  </a:cubicBezTo>
                  <a:cubicBezTo>
                    <a:pt x="13997" y="2333"/>
                    <a:pt x="13711" y="2198"/>
                    <a:pt x="13375" y="2064"/>
                  </a:cubicBezTo>
                  <a:cubicBezTo>
                    <a:pt x="13022" y="1980"/>
                    <a:pt x="12736" y="1845"/>
                    <a:pt x="12384" y="1778"/>
                  </a:cubicBezTo>
                  <a:cubicBezTo>
                    <a:pt x="12115" y="1644"/>
                    <a:pt x="11762" y="1560"/>
                    <a:pt x="11409" y="1493"/>
                  </a:cubicBezTo>
                  <a:cubicBezTo>
                    <a:pt x="11123" y="1425"/>
                    <a:pt x="10771" y="1291"/>
                    <a:pt x="10502" y="1224"/>
                  </a:cubicBezTo>
                  <a:cubicBezTo>
                    <a:pt x="10149" y="1140"/>
                    <a:pt x="9863" y="1072"/>
                    <a:pt x="9594" y="1005"/>
                  </a:cubicBezTo>
                  <a:cubicBezTo>
                    <a:pt x="8956" y="871"/>
                    <a:pt x="8401" y="804"/>
                    <a:pt x="7763" y="652"/>
                  </a:cubicBezTo>
                  <a:cubicBezTo>
                    <a:pt x="6654" y="451"/>
                    <a:pt x="5596" y="300"/>
                    <a:pt x="4621" y="232"/>
                  </a:cubicBezTo>
                  <a:cubicBezTo>
                    <a:pt x="3714" y="98"/>
                    <a:pt x="2874" y="98"/>
                    <a:pt x="2168" y="31"/>
                  </a:cubicBezTo>
                  <a:cubicBezTo>
                    <a:pt x="1703" y="8"/>
                    <a:pt x="1307" y="1"/>
                    <a:pt x="986" y="1"/>
                  </a:cubicBezTo>
                  <a:close/>
                </a:path>
              </a:pathLst>
            </a:custGeom>
            <a:solidFill>
              <a:srgbClr val="A56BAA">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3607401" y="1476882"/>
              <a:ext cx="3641353" cy="3745016"/>
            </a:xfrm>
            <a:custGeom>
              <a:rect b="b" l="l" r="r" t="t"/>
              <a:pathLst>
                <a:path extrusionOk="0" h="27926" w="27153">
                  <a:moveTo>
                    <a:pt x="1" y="1"/>
                  </a:moveTo>
                  <a:cubicBezTo>
                    <a:pt x="1" y="1"/>
                    <a:pt x="841" y="68"/>
                    <a:pt x="2168" y="270"/>
                  </a:cubicBezTo>
                  <a:cubicBezTo>
                    <a:pt x="2874" y="354"/>
                    <a:pt x="3714" y="488"/>
                    <a:pt x="4621" y="690"/>
                  </a:cubicBezTo>
                  <a:cubicBezTo>
                    <a:pt x="5528" y="908"/>
                    <a:pt x="6570" y="1110"/>
                    <a:pt x="7696" y="1463"/>
                  </a:cubicBezTo>
                  <a:cubicBezTo>
                    <a:pt x="8250" y="1614"/>
                    <a:pt x="8822" y="1815"/>
                    <a:pt x="9443" y="2034"/>
                  </a:cubicBezTo>
                  <a:cubicBezTo>
                    <a:pt x="9729" y="2101"/>
                    <a:pt x="10014" y="2235"/>
                    <a:pt x="10283" y="2303"/>
                  </a:cubicBezTo>
                  <a:cubicBezTo>
                    <a:pt x="10636" y="2454"/>
                    <a:pt x="10922" y="2588"/>
                    <a:pt x="11191" y="2655"/>
                  </a:cubicBezTo>
                  <a:cubicBezTo>
                    <a:pt x="11476" y="2790"/>
                    <a:pt x="11829" y="2941"/>
                    <a:pt x="12115" y="3076"/>
                  </a:cubicBezTo>
                  <a:cubicBezTo>
                    <a:pt x="12384" y="3210"/>
                    <a:pt x="12736" y="3361"/>
                    <a:pt x="13022" y="3496"/>
                  </a:cubicBezTo>
                  <a:cubicBezTo>
                    <a:pt x="13291" y="3630"/>
                    <a:pt x="13644" y="3781"/>
                    <a:pt x="13929" y="3916"/>
                  </a:cubicBezTo>
                  <a:cubicBezTo>
                    <a:pt x="14064" y="3983"/>
                    <a:pt x="14215" y="4050"/>
                    <a:pt x="14349" y="4134"/>
                  </a:cubicBezTo>
                  <a:cubicBezTo>
                    <a:pt x="14551" y="4268"/>
                    <a:pt x="14702" y="4336"/>
                    <a:pt x="14837" y="4403"/>
                  </a:cubicBezTo>
                  <a:cubicBezTo>
                    <a:pt x="16030" y="5041"/>
                    <a:pt x="17155" y="5881"/>
                    <a:pt x="18197" y="6654"/>
                  </a:cubicBezTo>
                  <a:cubicBezTo>
                    <a:pt x="18751" y="7142"/>
                    <a:pt x="19256" y="7562"/>
                    <a:pt x="19743" y="8049"/>
                  </a:cubicBezTo>
                  <a:cubicBezTo>
                    <a:pt x="19944" y="8250"/>
                    <a:pt x="20230" y="8469"/>
                    <a:pt x="20432" y="8755"/>
                  </a:cubicBezTo>
                  <a:lnTo>
                    <a:pt x="21070" y="9443"/>
                  </a:lnTo>
                  <a:cubicBezTo>
                    <a:pt x="21137" y="9595"/>
                    <a:pt x="21272" y="9729"/>
                    <a:pt x="21356" y="9863"/>
                  </a:cubicBezTo>
                  <a:lnTo>
                    <a:pt x="21625" y="10216"/>
                  </a:lnTo>
                  <a:lnTo>
                    <a:pt x="22196" y="10989"/>
                  </a:lnTo>
                  <a:cubicBezTo>
                    <a:pt x="22330" y="11275"/>
                    <a:pt x="22532" y="11544"/>
                    <a:pt x="22683" y="11762"/>
                  </a:cubicBezTo>
                  <a:lnTo>
                    <a:pt x="22885" y="12182"/>
                  </a:lnTo>
                  <a:cubicBezTo>
                    <a:pt x="22952" y="12317"/>
                    <a:pt x="23036" y="12451"/>
                    <a:pt x="23103" y="12602"/>
                  </a:cubicBezTo>
                  <a:cubicBezTo>
                    <a:pt x="23238" y="12804"/>
                    <a:pt x="23372" y="13089"/>
                    <a:pt x="23456" y="13375"/>
                  </a:cubicBezTo>
                  <a:cubicBezTo>
                    <a:pt x="23523" y="13509"/>
                    <a:pt x="23590" y="13644"/>
                    <a:pt x="23658" y="13795"/>
                  </a:cubicBezTo>
                  <a:lnTo>
                    <a:pt x="23792" y="14215"/>
                  </a:lnTo>
                  <a:cubicBezTo>
                    <a:pt x="23876" y="14417"/>
                    <a:pt x="24010" y="14702"/>
                    <a:pt x="24078" y="14971"/>
                  </a:cubicBezTo>
                  <a:cubicBezTo>
                    <a:pt x="24145" y="15257"/>
                    <a:pt x="24212" y="15542"/>
                    <a:pt x="24296" y="15744"/>
                  </a:cubicBezTo>
                  <a:cubicBezTo>
                    <a:pt x="24363" y="16030"/>
                    <a:pt x="24431" y="16315"/>
                    <a:pt x="24498" y="16584"/>
                  </a:cubicBezTo>
                  <a:cubicBezTo>
                    <a:pt x="24565" y="16803"/>
                    <a:pt x="24565" y="17071"/>
                    <a:pt x="24632" y="17357"/>
                  </a:cubicBezTo>
                  <a:cubicBezTo>
                    <a:pt x="24716" y="17643"/>
                    <a:pt x="24716" y="17844"/>
                    <a:pt x="24783" y="18130"/>
                  </a:cubicBezTo>
                  <a:cubicBezTo>
                    <a:pt x="24783" y="18416"/>
                    <a:pt x="24783" y="18617"/>
                    <a:pt x="24851" y="18903"/>
                  </a:cubicBezTo>
                  <a:cubicBezTo>
                    <a:pt x="24851" y="19172"/>
                    <a:pt x="24851" y="19390"/>
                    <a:pt x="24918" y="19676"/>
                  </a:cubicBezTo>
                  <a:lnTo>
                    <a:pt x="24918" y="20365"/>
                  </a:lnTo>
                  <a:lnTo>
                    <a:pt x="24918" y="21070"/>
                  </a:lnTo>
                  <a:lnTo>
                    <a:pt x="24918" y="21776"/>
                  </a:lnTo>
                  <a:cubicBezTo>
                    <a:pt x="24851" y="22750"/>
                    <a:pt x="24851" y="23523"/>
                    <a:pt x="24716" y="24296"/>
                  </a:cubicBezTo>
                  <a:cubicBezTo>
                    <a:pt x="24565" y="25052"/>
                    <a:pt x="24498" y="25691"/>
                    <a:pt x="24363" y="26245"/>
                  </a:cubicBezTo>
                  <a:cubicBezTo>
                    <a:pt x="24145" y="27371"/>
                    <a:pt x="24010" y="27925"/>
                    <a:pt x="24010" y="27925"/>
                  </a:cubicBezTo>
                  <a:lnTo>
                    <a:pt x="26732" y="27925"/>
                  </a:lnTo>
                  <a:cubicBezTo>
                    <a:pt x="26732" y="27925"/>
                    <a:pt x="26816" y="27304"/>
                    <a:pt x="26951" y="26111"/>
                  </a:cubicBezTo>
                  <a:cubicBezTo>
                    <a:pt x="27018" y="25556"/>
                    <a:pt x="27085" y="24851"/>
                    <a:pt x="27085" y="24011"/>
                  </a:cubicBezTo>
                  <a:cubicBezTo>
                    <a:pt x="27152" y="23170"/>
                    <a:pt x="27152" y="22330"/>
                    <a:pt x="27152" y="21356"/>
                  </a:cubicBezTo>
                  <a:cubicBezTo>
                    <a:pt x="27152" y="21070"/>
                    <a:pt x="27085" y="20852"/>
                    <a:pt x="27085" y="20583"/>
                  </a:cubicBezTo>
                  <a:cubicBezTo>
                    <a:pt x="27018" y="20297"/>
                    <a:pt x="27018" y="20096"/>
                    <a:pt x="27018" y="19810"/>
                  </a:cubicBezTo>
                  <a:cubicBezTo>
                    <a:pt x="26951" y="19525"/>
                    <a:pt x="26951" y="19256"/>
                    <a:pt x="26951" y="19037"/>
                  </a:cubicBezTo>
                  <a:cubicBezTo>
                    <a:pt x="26884" y="18752"/>
                    <a:pt x="26816" y="18483"/>
                    <a:pt x="26816" y="18197"/>
                  </a:cubicBezTo>
                  <a:cubicBezTo>
                    <a:pt x="26732" y="17912"/>
                    <a:pt x="26665" y="17643"/>
                    <a:pt x="26665" y="17357"/>
                  </a:cubicBezTo>
                  <a:cubicBezTo>
                    <a:pt x="26598" y="17071"/>
                    <a:pt x="26464" y="16870"/>
                    <a:pt x="26464" y="16584"/>
                  </a:cubicBezTo>
                  <a:cubicBezTo>
                    <a:pt x="26312" y="16315"/>
                    <a:pt x="26245" y="16030"/>
                    <a:pt x="26178" y="15744"/>
                  </a:cubicBezTo>
                  <a:cubicBezTo>
                    <a:pt x="26111" y="15391"/>
                    <a:pt x="25976" y="15190"/>
                    <a:pt x="25892" y="14904"/>
                  </a:cubicBezTo>
                  <a:cubicBezTo>
                    <a:pt x="25825" y="14635"/>
                    <a:pt x="25691" y="14282"/>
                    <a:pt x="25623" y="13997"/>
                  </a:cubicBezTo>
                  <a:cubicBezTo>
                    <a:pt x="25472" y="13711"/>
                    <a:pt x="25338" y="13442"/>
                    <a:pt x="25203" y="13157"/>
                  </a:cubicBezTo>
                  <a:lnTo>
                    <a:pt x="24985" y="12737"/>
                  </a:lnTo>
                  <a:cubicBezTo>
                    <a:pt x="24918" y="12602"/>
                    <a:pt x="24851" y="12451"/>
                    <a:pt x="24783" y="12317"/>
                  </a:cubicBezTo>
                  <a:cubicBezTo>
                    <a:pt x="24632" y="12115"/>
                    <a:pt x="24498" y="11829"/>
                    <a:pt x="24296" y="11544"/>
                  </a:cubicBezTo>
                  <a:cubicBezTo>
                    <a:pt x="24212" y="11409"/>
                    <a:pt x="24145" y="11275"/>
                    <a:pt x="24078" y="11124"/>
                  </a:cubicBezTo>
                  <a:lnTo>
                    <a:pt x="23792" y="10704"/>
                  </a:lnTo>
                  <a:cubicBezTo>
                    <a:pt x="23590" y="10435"/>
                    <a:pt x="23372" y="10149"/>
                    <a:pt x="23238" y="9931"/>
                  </a:cubicBezTo>
                  <a:lnTo>
                    <a:pt x="22532" y="9175"/>
                  </a:lnTo>
                  <a:lnTo>
                    <a:pt x="22263" y="8755"/>
                  </a:lnTo>
                  <a:cubicBezTo>
                    <a:pt x="22112" y="8603"/>
                    <a:pt x="21977" y="8536"/>
                    <a:pt x="21910" y="8402"/>
                  </a:cubicBezTo>
                  <a:lnTo>
                    <a:pt x="21137" y="7696"/>
                  </a:lnTo>
                  <a:cubicBezTo>
                    <a:pt x="20936" y="7410"/>
                    <a:pt x="20650" y="7209"/>
                    <a:pt x="20364" y="6990"/>
                  </a:cubicBezTo>
                  <a:cubicBezTo>
                    <a:pt x="19877" y="6503"/>
                    <a:pt x="19256" y="6150"/>
                    <a:pt x="18684" y="5730"/>
                  </a:cubicBezTo>
                  <a:cubicBezTo>
                    <a:pt x="17575" y="4890"/>
                    <a:pt x="16382" y="4201"/>
                    <a:pt x="15055" y="3563"/>
                  </a:cubicBezTo>
                  <a:cubicBezTo>
                    <a:pt x="14904" y="3496"/>
                    <a:pt x="14769" y="3428"/>
                    <a:pt x="14635" y="3361"/>
                  </a:cubicBezTo>
                  <a:cubicBezTo>
                    <a:pt x="14484" y="3294"/>
                    <a:pt x="14282" y="3210"/>
                    <a:pt x="14131" y="3143"/>
                  </a:cubicBezTo>
                  <a:cubicBezTo>
                    <a:pt x="13862" y="3008"/>
                    <a:pt x="13509" y="2874"/>
                    <a:pt x="13224" y="2723"/>
                  </a:cubicBezTo>
                  <a:cubicBezTo>
                    <a:pt x="12871" y="2655"/>
                    <a:pt x="12602" y="2521"/>
                    <a:pt x="12249" y="2370"/>
                  </a:cubicBezTo>
                  <a:cubicBezTo>
                    <a:pt x="11963" y="2303"/>
                    <a:pt x="11611" y="2168"/>
                    <a:pt x="11342" y="2101"/>
                  </a:cubicBezTo>
                  <a:cubicBezTo>
                    <a:pt x="10989" y="1950"/>
                    <a:pt x="10703" y="1883"/>
                    <a:pt x="10435" y="1748"/>
                  </a:cubicBezTo>
                  <a:cubicBezTo>
                    <a:pt x="10082" y="1681"/>
                    <a:pt x="9796" y="1614"/>
                    <a:pt x="9510" y="1463"/>
                  </a:cubicBezTo>
                  <a:cubicBezTo>
                    <a:pt x="8889" y="1328"/>
                    <a:pt x="8334" y="1194"/>
                    <a:pt x="7763" y="1042"/>
                  </a:cubicBezTo>
                  <a:cubicBezTo>
                    <a:pt x="6654" y="774"/>
                    <a:pt x="5596" y="555"/>
                    <a:pt x="4621" y="421"/>
                  </a:cubicBezTo>
                  <a:cubicBezTo>
                    <a:pt x="3714" y="270"/>
                    <a:pt x="2874" y="202"/>
                    <a:pt x="2168" y="135"/>
                  </a:cubicBezTo>
                  <a:cubicBezTo>
                    <a:pt x="841" y="1"/>
                    <a:pt x="1" y="1"/>
                    <a:pt x="1" y="1"/>
                  </a:cubicBezTo>
                  <a:close/>
                </a:path>
              </a:pathLst>
            </a:custGeom>
            <a:solidFill>
              <a:srgbClr val="4C3B8F">
                <a:alpha val="77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 name="Google Shape;45;p4"/>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Open Sans"/>
              <a:buAutoNum type="arabicPeriod"/>
              <a:defRPr sz="1200"/>
            </a:lvl1pPr>
            <a:lvl2pPr indent="-304800" lvl="1" marL="914400" rtl="0">
              <a:lnSpc>
                <a:spcPct val="100000"/>
              </a:lnSpc>
              <a:spcBef>
                <a:spcPts val="0"/>
              </a:spcBef>
              <a:spcAft>
                <a:spcPts val="0"/>
              </a:spcAft>
              <a:buClr>
                <a:srgbClr val="434343"/>
              </a:buClr>
              <a:buSzPts val="1200"/>
              <a:buFont typeface="Roboto Condensed"/>
              <a:buAutoNum type="alphaLcPeriod"/>
              <a:defRPr/>
            </a:lvl2pPr>
            <a:lvl3pPr indent="-304800" lvl="2" marL="1371600" rtl="0">
              <a:lnSpc>
                <a:spcPct val="100000"/>
              </a:lnSpc>
              <a:spcBef>
                <a:spcPts val="0"/>
              </a:spcBef>
              <a:spcAft>
                <a:spcPts val="0"/>
              </a:spcAft>
              <a:buClr>
                <a:srgbClr val="434343"/>
              </a:buClr>
              <a:buSzPts val="1200"/>
              <a:buFont typeface="Roboto Condensed"/>
              <a:buAutoNum type="romanLcPeriod"/>
              <a:defRPr/>
            </a:lvl3pPr>
            <a:lvl4pPr indent="-304800" lvl="3" marL="1828800" rtl="0">
              <a:lnSpc>
                <a:spcPct val="100000"/>
              </a:lnSpc>
              <a:spcBef>
                <a:spcPts val="0"/>
              </a:spcBef>
              <a:spcAft>
                <a:spcPts val="0"/>
              </a:spcAft>
              <a:buClr>
                <a:srgbClr val="434343"/>
              </a:buClr>
              <a:buSzPts val="1200"/>
              <a:buFont typeface="Roboto Condensed"/>
              <a:buAutoNum type="arabicPeriod"/>
              <a:defRPr/>
            </a:lvl4pPr>
            <a:lvl5pPr indent="-304800" lvl="4" marL="2286000" rtl="0">
              <a:lnSpc>
                <a:spcPct val="100000"/>
              </a:lnSpc>
              <a:spcBef>
                <a:spcPts val="0"/>
              </a:spcBef>
              <a:spcAft>
                <a:spcPts val="0"/>
              </a:spcAft>
              <a:buClr>
                <a:srgbClr val="434343"/>
              </a:buClr>
              <a:buSzPts val="1200"/>
              <a:buFont typeface="Roboto Condensed"/>
              <a:buAutoNum type="alphaLcPeriod"/>
              <a:defRPr/>
            </a:lvl5pPr>
            <a:lvl6pPr indent="-304800" lvl="5" marL="2743200" rtl="0">
              <a:lnSpc>
                <a:spcPct val="100000"/>
              </a:lnSpc>
              <a:spcBef>
                <a:spcPts val="0"/>
              </a:spcBef>
              <a:spcAft>
                <a:spcPts val="0"/>
              </a:spcAft>
              <a:buClr>
                <a:srgbClr val="434343"/>
              </a:buClr>
              <a:buSzPts val="1200"/>
              <a:buFont typeface="Roboto Condensed"/>
              <a:buAutoNum type="romanLcPeriod"/>
              <a:defRPr/>
            </a:lvl6pPr>
            <a:lvl7pPr indent="-304800" lvl="6" marL="3200400" rtl="0">
              <a:lnSpc>
                <a:spcPct val="100000"/>
              </a:lnSpc>
              <a:spcBef>
                <a:spcPts val="0"/>
              </a:spcBef>
              <a:spcAft>
                <a:spcPts val="0"/>
              </a:spcAft>
              <a:buClr>
                <a:srgbClr val="434343"/>
              </a:buClr>
              <a:buSzPts val="1200"/>
              <a:buFont typeface="Roboto Condensed"/>
              <a:buAutoNum type="arabicPeriod"/>
              <a:defRPr/>
            </a:lvl7pPr>
            <a:lvl8pPr indent="-304800" lvl="7" marL="3657600" rtl="0">
              <a:lnSpc>
                <a:spcPct val="100000"/>
              </a:lnSpc>
              <a:spcBef>
                <a:spcPts val="0"/>
              </a:spcBef>
              <a:spcAft>
                <a:spcPts val="0"/>
              </a:spcAft>
              <a:buClr>
                <a:srgbClr val="434343"/>
              </a:buClr>
              <a:buSzPts val="1200"/>
              <a:buFont typeface="Roboto Condensed"/>
              <a:buAutoNum type="alphaLcPeriod"/>
              <a:defRPr/>
            </a:lvl8pPr>
            <a:lvl9pPr indent="-304800" lvl="8" marL="4114800" rtl="0">
              <a:lnSpc>
                <a:spcPct val="100000"/>
              </a:lnSpc>
              <a:spcBef>
                <a:spcPts val="0"/>
              </a:spcBef>
              <a:spcAft>
                <a:spcPts val="0"/>
              </a:spcAft>
              <a:buClr>
                <a:srgbClr val="434343"/>
              </a:buClr>
              <a:buSzPts val="1200"/>
              <a:buFont typeface="Roboto Condensed"/>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
    <p:spTree>
      <p:nvGrpSpPr>
        <p:cNvPr id="477" name="Shape 477"/>
        <p:cNvGrpSpPr/>
        <p:nvPr/>
      </p:nvGrpSpPr>
      <p:grpSpPr>
        <a:xfrm>
          <a:off x="0" y="0"/>
          <a:ext cx="0" cy="0"/>
          <a:chOff x="0" y="0"/>
          <a:chExt cx="0" cy="0"/>
        </a:xfrm>
      </p:grpSpPr>
      <p:pic>
        <p:nvPicPr>
          <p:cNvPr id="478" name="Google Shape;478;p31"/>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79" name="Google Shape;479;p31"/>
          <p:cNvPicPr preferRelativeResize="0"/>
          <p:nvPr/>
        </p:nvPicPr>
        <p:blipFill>
          <a:blip r:embed="rId3">
            <a:alphaModFix/>
          </a:blip>
          <a:stretch>
            <a:fillRect/>
          </a:stretch>
        </p:blipFill>
        <p:spPr>
          <a:xfrm>
            <a:off x="50" y="0"/>
            <a:ext cx="9144003" cy="5143501"/>
          </a:xfrm>
          <a:prstGeom prst="rect">
            <a:avLst/>
          </a:prstGeom>
          <a:noFill/>
          <a:ln>
            <a:noFill/>
          </a:ln>
        </p:spPr>
      </p:pic>
      <p:sp>
        <p:nvSpPr>
          <p:cNvPr id="480" name="Google Shape;480;p31"/>
          <p:cNvSpPr/>
          <p:nvPr/>
        </p:nvSpPr>
        <p:spPr>
          <a:xfrm>
            <a:off x="467750" y="295700"/>
            <a:ext cx="8208600" cy="4552200"/>
          </a:xfrm>
          <a:prstGeom prst="rect">
            <a:avLst/>
          </a:prstGeom>
          <a:gradFill>
            <a:gsLst>
              <a:gs pos="0">
                <a:schemeClr val="dk1">
                  <a:alpha val="80800"/>
                </a:schemeClr>
              </a:gs>
              <a:gs pos="51000">
                <a:srgbClr val="000000">
                  <a:alpha val="34509"/>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31"/>
          <p:cNvGrpSpPr/>
          <p:nvPr/>
        </p:nvGrpSpPr>
        <p:grpSpPr>
          <a:xfrm flipH="1" rot="-5400000">
            <a:off x="7360324" y="-553247"/>
            <a:ext cx="2536224" cy="2067417"/>
            <a:chOff x="3607401" y="1260572"/>
            <a:chExt cx="5745863" cy="3961328"/>
          </a:xfrm>
        </p:grpSpPr>
        <p:sp>
          <p:nvSpPr>
            <p:cNvPr id="482" name="Google Shape;482;p31"/>
            <p:cNvSpPr/>
            <p:nvPr/>
          </p:nvSpPr>
          <p:spPr>
            <a:xfrm>
              <a:off x="3607401" y="1260572"/>
              <a:ext cx="5745863" cy="3961328"/>
            </a:xfrm>
            <a:custGeom>
              <a:rect b="b" l="l" r="r" t="t"/>
              <a:pathLst>
                <a:path extrusionOk="0" h="29539" w="42846">
                  <a:moveTo>
                    <a:pt x="9930" y="1"/>
                  </a:moveTo>
                  <a:cubicBezTo>
                    <a:pt x="9242" y="68"/>
                    <a:pt x="8603" y="135"/>
                    <a:pt x="7981" y="135"/>
                  </a:cubicBezTo>
                  <a:cubicBezTo>
                    <a:pt x="6789" y="286"/>
                    <a:pt x="5663" y="421"/>
                    <a:pt x="4688" y="555"/>
                  </a:cubicBezTo>
                  <a:cubicBezTo>
                    <a:pt x="3714" y="706"/>
                    <a:pt x="2874" y="908"/>
                    <a:pt x="2168" y="1043"/>
                  </a:cubicBezTo>
                  <a:cubicBezTo>
                    <a:pt x="773" y="1328"/>
                    <a:pt x="1" y="1614"/>
                    <a:pt x="1" y="1614"/>
                  </a:cubicBezTo>
                  <a:cubicBezTo>
                    <a:pt x="1" y="1614"/>
                    <a:pt x="773" y="1395"/>
                    <a:pt x="2168" y="1194"/>
                  </a:cubicBezTo>
                  <a:cubicBezTo>
                    <a:pt x="2874" y="1043"/>
                    <a:pt x="3714" y="908"/>
                    <a:pt x="4688" y="841"/>
                  </a:cubicBezTo>
                  <a:cubicBezTo>
                    <a:pt x="5596" y="706"/>
                    <a:pt x="6721" y="622"/>
                    <a:pt x="7981" y="555"/>
                  </a:cubicBezTo>
                  <a:lnTo>
                    <a:pt x="10855" y="555"/>
                  </a:lnTo>
                  <a:cubicBezTo>
                    <a:pt x="11191" y="555"/>
                    <a:pt x="11543" y="622"/>
                    <a:pt x="11896" y="622"/>
                  </a:cubicBezTo>
                  <a:cubicBezTo>
                    <a:pt x="12249" y="622"/>
                    <a:pt x="12602" y="622"/>
                    <a:pt x="12955" y="706"/>
                  </a:cubicBezTo>
                  <a:cubicBezTo>
                    <a:pt x="13375" y="706"/>
                    <a:pt x="13711" y="774"/>
                    <a:pt x="14064" y="774"/>
                  </a:cubicBezTo>
                  <a:cubicBezTo>
                    <a:pt x="14484" y="841"/>
                    <a:pt x="14837" y="908"/>
                    <a:pt x="15189" y="975"/>
                  </a:cubicBezTo>
                  <a:cubicBezTo>
                    <a:pt x="15391" y="975"/>
                    <a:pt x="15610" y="1043"/>
                    <a:pt x="15811" y="1043"/>
                  </a:cubicBezTo>
                  <a:cubicBezTo>
                    <a:pt x="15962" y="1043"/>
                    <a:pt x="16164" y="1127"/>
                    <a:pt x="16382" y="1127"/>
                  </a:cubicBezTo>
                  <a:cubicBezTo>
                    <a:pt x="17911" y="1395"/>
                    <a:pt x="19524" y="1883"/>
                    <a:pt x="21137" y="2454"/>
                  </a:cubicBezTo>
                  <a:cubicBezTo>
                    <a:pt x="21977" y="2723"/>
                    <a:pt x="22750" y="3008"/>
                    <a:pt x="23590" y="3428"/>
                  </a:cubicBezTo>
                  <a:cubicBezTo>
                    <a:pt x="23943" y="3563"/>
                    <a:pt x="24363" y="3781"/>
                    <a:pt x="24783" y="3983"/>
                  </a:cubicBezTo>
                  <a:lnTo>
                    <a:pt x="25976" y="4621"/>
                  </a:lnTo>
                  <a:cubicBezTo>
                    <a:pt x="26111" y="4756"/>
                    <a:pt x="26312" y="4907"/>
                    <a:pt x="26531" y="4974"/>
                  </a:cubicBezTo>
                  <a:lnTo>
                    <a:pt x="27085" y="5394"/>
                  </a:lnTo>
                  <a:cubicBezTo>
                    <a:pt x="27505" y="5663"/>
                    <a:pt x="27858" y="5881"/>
                    <a:pt x="28211" y="6167"/>
                  </a:cubicBezTo>
                  <a:cubicBezTo>
                    <a:pt x="28564" y="6436"/>
                    <a:pt x="28984" y="6722"/>
                    <a:pt x="29337" y="7007"/>
                  </a:cubicBezTo>
                  <a:lnTo>
                    <a:pt x="29824" y="7427"/>
                  </a:lnTo>
                  <a:cubicBezTo>
                    <a:pt x="30026" y="7629"/>
                    <a:pt x="30177" y="7763"/>
                    <a:pt x="30378" y="7914"/>
                  </a:cubicBezTo>
                  <a:cubicBezTo>
                    <a:pt x="30664" y="8267"/>
                    <a:pt x="31017" y="8536"/>
                    <a:pt x="31353" y="8889"/>
                  </a:cubicBezTo>
                  <a:cubicBezTo>
                    <a:pt x="31504" y="9023"/>
                    <a:pt x="31639" y="9175"/>
                    <a:pt x="31773" y="9376"/>
                  </a:cubicBezTo>
                  <a:lnTo>
                    <a:pt x="32277" y="9863"/>
                  </a:lnTo>
                  <a:cubicBezTo>
                    <a:pt x="32546" y="10216"/>
                    <a:pt x="32831" y="10569"/>
                    <a:pt x="33117" y="10922"/>
                  </a:cubicBezTo>
                  <a:cubicBezTo>
                    <a:pt x="33386" y="11275"/>
                    <a:pt x="33672" y="11628"/>
                    <a:pt x="33957" y="11964"/>
                  </a:cubicBezTo>
                  <a:cubicBezTo>
                    <a:pt x="34159" y="12384"/>
                    <a:pt x="34444" y="12737"/>
                    <a:pt x="34646" y="13089"/>
                  </a:cubicBezTo>
                  <a:cubicBezTo>
                    <a:pt x="34932" y="13442"/>
                    <a:pt x="35133" y="13862"/>
                    <a:pt x="35352" y="14215"/>
                  </a:cubicBezTo>
                  <a:cubicBezTo>
                    <a:pt x="35553" y="14568"/>
                    <a:pt x="35772" y="14904"/>
                    <a:pt x="35973" y="15257"/>
                  </a:cubicBezTo>
                  <a:cubicBezTo>
                    <a:pt x="36192" y="15677"/>
                    <a:pt x="36326" y="16030"/>
                    <a:pt x="36545" y="16383"/>
                  </a:cubicBezTo>
                  <a:cubicBezTo>
                    <a:pt x="36679" y="16735"/>
                    <a:pt x="36898" y="17155"/>
                    <a:pt x="37032" y="17508"/>
                  </a:cubicBezTo>
                  <a:cubicBezTo>
                    <a:pt x="37166" y="17844"/>
                    <a:pt x="37318" y="18197"/>
                    <a:pt x="37452" y="18550"/>
                  </a:cubicBezTo>
                  <a:cubicBezTo>
                    <a:pt x="37586" y="18903"/>
                    <a:pt x="37738" y="19256"/>
                    <a:pt x="37872" y="19609"/>
                  </a:cubicBezTo>
                  <a:cubicBezTo>
                    <a:pt x="38006" y="19945"/>
                    <a:pt x="38158" y="20297"/>
                    <a:pt x="38225" y="20583"/>
                  </a:cubicBezTo>
                  <a:cubicBezTo>
                    <a:pt x="38645" y="21910"/>
                    <a:pt x="39065" y="23171"/>
                    <a:pt x="39267" y="24229"/>
                  </a:cubicBezTo>
                  <a:cubicBezTo>
                    <a:pt x="39485" y="25338"/>
                    <a:pt x="39687" y="26329"/>
                    <a:pt x="39838" y="27085"/>
                  </a:cubicBezTo>
                  <a:cubicBezTo>
                    <a:pt x="40039" y="28698"/>
                    <a:pt x="40174" y="29538"/>
                    <a:pt x="40174" y="29538"/>
                  </a:cubicBezTo>
                  <a:lnTo>
                    <a:pt x="42845" y="29538"/>
                  </a:lnTo>
                  <a:cubicBezTo>
                    <a:pt x="42845" y="29538"/>
                    <a:pt x="42694" y="28631"/>
                    <a:pt x="42358" y="26951"/>
                  </a:cubicBezTo>
                  <a:cubicBezTo>
                    <a:pt x="42207" y="26178"/>
                    <a:pt x="41938" y="25136"/>
                    <a:pt x="41652" y="24011"/>
                  </a:cubicBezTo>
                  <a:cubicBezTo>
                    <a:pt x="41367" y="22818"/>
                    <a:pt x="40947" y="21490"/>
                    <a:pt x="40460" y="20163"/>
                  </a:cubicBezTo>
                  <a:cubicBezTo>
                    <a:pt x="40325" y="19810"/>
                    <a:pt x="40174" y="19457"/>
                    <a:pt x="40039" y="19037"/>
                  </a:cubicBezTo>
                  <a:cubicBezTo>
                    <a:pt x="39905" y="18684"/>
                    <a:pt x="39687" y="18348"/>
                    <a:pt x="39552" y="17996"/>
                  </a:cubicBezTo>
                  <a:cubicBezTo>
                    <a:pt x="39418" y="17576"/>
                    <a:pt x="39267" y="17223"/>
                    <a:pt x="39065" y="16870"/>
                  </a:cubicBezTo>
                  <a:cubicBezTo>
                    <a:pt x="38847" y="16450"/>
                    <a:pt x="38645" y="16097"/>
                    <a:pt x="38494" y="15677"/>
                  </a:cubicBezTo>
                  <a:cubicBezTo>
                    <a:pt x="38292" y="15324"/>
                    <a:pt x="38074" y="14904"/>
                    <a:pt x="37872" y="14568"/>
                  </a:cubicBezTo>
                  <a:cubicBezTo>
                    <a:pt x="37654" y="14148"/>
                    <a:pt x="37385" y="13795"/>
                    <a:pt x="37099" y="13375"/>
                  </a:cubicBezTo>
                  <a:cubicBezTo>
                    <a:pt x="36898" y="13022"/>
                    <a:pt x="36612" y="12602"/>
                    <a:pt x="36393" y="12249"/>
                  </a:cubicBezTo>
                  <a:cubicBezTo>
                    <a:pt x="36125" y="11829"/>
                    <a:pt x="35839" y="11476"/>
                    <a:pt x="35553" y="11124"/>
                  </a:cubicBezTo>
                  <a:cubicBezTo>
                    <a:pt x="35217" y="10704"/>
                    <a:pt x="34932" y="10368"/>
                    <a:pt x="34646" y="10015"/>
                  </a:cubicBezTo>
                  <a:cubicBezTo>
                    <a:pt x="34293" y="9595"/>
                    <a:pt x="34024" y="9242"/>
                    <a:pt x="33672" y="8889"/>
                  </a:cubicBezTo>
                  <a:cubicBezTo>
                    <a:pt x="33537" y="8755"/>
                    <a:pt x="33319" y="8536"/>
                    <a:pt x="33184" y="8402"/>
                  </a:cubicBezTo>
                  <a:cubicBezTo>
                    <a:pt x="32966" y="8183"/>
                    <a:pt x="32831" y="8049"/>
                    <a:pt x="32613" y="7847"/>
                  </a:cubicBezTo>
                  <a:cubicBezTo>
                    <a:pt x="32277" y="7562"/>
                    <a:pt x="31924" y="7209"/>
                    <a:pt x="31571" y="6856"/>
                  </a:cubicBezTo>
                  <a:cubicBezTo>
                    <a:pt x="31353" y="6722"/>
                    <a:pt x="31218" y="6587"/>
                    <a:pt x="31017" y="6369"/>
                  </a:cubicBezTo>
                  <a:lnTo>
                    <a:pt x="30378" y="5949"/>
                  </a:lnTo>
                  <a:cubicBezTo>
                    <a:pt x="30026" y="5663"/>
                    <a:pt x="29605" y="5394"/>
                    <a:pt x="29253" y="5109"/>
                  </a:cubicBezTo>
                  <a:cubicBezTo>
                    <a:pt x="28833" y="4823"/>
                    <a:pt x="28413" y="4554"/>
                    <a:pt x="27993" y="4268"/>
                  </a:cubicBezTo>
                  <a:lnTo>
                    <a:pt x="27371" y="3916"/>
                  </a:lnTo>
                  <a:cubicBezTo>
                    <a:pt x="27152" y="3781"/>
                    <a:pt x="26951" y="3714"/>
                    <a:pt x="26732" y="3563"/>
                  </a:cubicBezTo>
                  <a:lnTo>
                    <a:pt x="25472" y="2941"/>
                  </a:lnTo>
                  <a:cubicBezTo>
                    <a:pt x="25052" y="2723"/>
                    <a:pt x="24632" y="2588"/>
                    <a:pt x="24212" y="2387"/>
                  </a:cubicBezTo>
                  <a:cubicBezTo>
                    <a:pt x="23372" y="1967"/>
                    <a:pt x="22465" y="1748"/>
                    <a:pt x="21625" y="1463"/>
                  </a:cubicBezTo>
                  <a:cubicBezTo>
                    <a:pt x="19944" y="908"/>
                    <a:pt x="18264" y="555"/>
                    <a:pt x="16651" y="354"/>
                  </a:cubicBezTo>
                  <a:cubicBezTo>
                    <a:pt x="16450" y="286"/>
                    <a:pt x="16231" y="286"/>
                    <a:pt x="16030" y="286"/>
                  </a:cubicBezTo>
                  <a:cubicBezTo>
                    <a:pt x="15811" y="202"/>
                    <a:pt x="15610" y="202"/>
                    <a:pt x="15475" y="202"/>
                  </a:cubicBezTo>
                  <a:cubicBezTo>
                    <a:pt x="15055" y="135"/>
                    <a:pt x="14635" y="135"/>
                    <a:pt x="14282" y="68"/>
                  </a:cubicBezTo>
                  <a:cubicBezTo>
                    <a:pt x="13862" y="68"/>
                    <a:pt x="13509" y="68"/>
                    <a:pt x="13156" y="1"/>
                  </a:cubicBezTo>
                  <a:close/>
                </a:path>
              </a:pathLst>
            </a:custGeom>
            <a:solidFill>
              <a:srgbClr val="C72828">
                <a:alpha val="75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a:off x="3607401" y="1335000"/>
              <a:ext cx="5387534" cy="3886899"/>
            </a:xfrm>
            <a:custGeom>
              <a:rect b="b" l="l" r="r" t="t"/>
              <a:pathLst>
                <a:path extrusionOk="0" h="28984" w="40174">
                  <a:moveTo>
                    <a:pt x="7981" y="0"/>
                  </a:moveTo>
                  <a:cubicBezTo>
                    <a:pt x="6721" y="67"/>
                    <a:pt x="5596" y="151"/>
                    <a:pt x="4688" y="286"/>
                  </a:cubicBezTo>
                  <a:cubicBezTo>
                    <a:pt x="3714" y="353"/>
                    <a:pt x="2874" y="488"/>
                    <a:pt x="2168" y="639"/>
                  </a:cubicBezTo>
                  <a:cubicBezTo>
                    <a:pt x="773" y="840"/>
                    <a:pt x="1" y="1059"/>
                    <a:pt x="1" y="1059"/>
                  </a:cubicBezTo>
                  <a:cubicBezTo>
                    <a:pt x="1" y="1059"/>
                    <a:pt x="773" y="908"/>
                    <a:pt x="2168" y="706"/>
                  </a:cubicBezTo>
                  <a:cubicBezTo>
                    <a:pt x="2874" y="639"/>
                    <a:pt x="3714" y="572"/>
                    <a:pt x="4621" y="488"/>
                  </a:cubicBezTo>
                  <a:cubicBezTo>
                    <a:pt x="5596" y="420"/>
                    <a:pt x="6721" y="420"/>
                    <a:pt x="7914" y="420"/>
                  </a:cubicBezTo>
                  <a:cubicBezTo>
                    <a:pt x="8536" y="420"/>
                    <a:pt x="9174" y="420"/>
                    <a:pt x="9796" y="488"/>
                  </a:cubicBezTo>
                  <a:cubicBezTo>
                    <a:pt x="10082" y="488"/>
                    <a:pt x="10435" y="572"/>
                    <a:pt x="10771" y="572"/>
                  </a:cubicBezTo>
                  <a:cubicBezTo>
                    <a:pt x="11123" y="639"/>
                    <a:pt x="11476" y="639"/>
                    <a:pt x="11762" y="706"/>
                  </a:cubicBezTo>
                  <a:cubicBezTo>
                    <a:pt x="12115" y="706"/>
                    <a:pt x="12451" y="773"/>
                    <a:pt x="12804" y="773"/>
                  </a:cubicBezTo>
                  <a:cubicBezTo>
                    <a:pt x="13156" y="840"/>
                    <a:pt x="13576" y="908"/>
                    <a:pt x="13929" y="992"/>
                  </a:cubicBezTo>
                  <a:cubicBezTo>
                    <a:pt x="14282" y="1059"/>
                    <a:pt x="14635" y="1126"/>
                    <a:pt x="14971" y="1193"/>
                  </a:cubicBezTo>
                  <a:cubicBezTo>
                    <a:pt x="15189" y="1193"/>
                    <a:pt x="15391" y="1260"/>
                    <a:pt x="15542" y="1260"/>
                  </a:cubicBezTo>
                  <a:cubicBezTo>
                    <a:pt x="15744" y="1328"/>
                    <a:pt x="15962" y="1328"/>
                    <a:pt x="16097" y="1412"/>
                  </a:cubicBezTo>
                  <a:cubicBezTo>
                    <a:pt x="17643" y="1748"/>
                    <a:pt x="19104" y="2252"/>
                    <a:pt x="20650" y="2873"/>
                  </a:cubicBezTo>
                  <a:cubicBezTo>
                    <a:pt x="21423" y="3159"/>
                    <a:pt x="22196" y="3512"/>
                    <a:pt x="22952" y="3932"/>
                  </a:cubicBezTo>
                  <a:cubicBezTo>
                    <a:pt x="23305" y="4066"/>
                    <a:pt x="23658" y="4268"/>
                    <a:pt x="24078" y="4486"/>
                  </a:cubicBezTo>
                  <a:lnTo>
                    <a:pt x="25136" y="5192"/>
                  </a:lnTo>
                  <a:cubicBezTo>
                    <a:pt x="25338" y="5259"/>
                    <a:pt x="25472" y="5394"/>
                    <a:pt x="25691" y="5528"/>
                  </a:cubicBezTo>
                  <a:lnTo>
                    <a:pt x="26178" y="5881"/>
                  </a:lnTo>
                  <a:cubicBezTo>
                    <a:pt x="26531" y="6167"/>
                    <a:pt x="26884" y="6368"/>
                    <a:pt x="27236" y="6654"/>
                  </a:cubicBezTo>
                  <a:cubicBezTo>
                    <a:pt x="27572" y="6939"/>
                    <a:pt x="27858" y="7208"/>
                    <a:pt x="28211" y="7494"/>
                  </a:cubicBezTo>
                  <a:lnTo>
                    <a:pt x="28698" y="7981"/>
                  </a:lnTo>
                  <a:cubicBezTo>
                    <a:pt x="28833" y="8132"/>
                    <a:pt x="28984" y="8267"/>
                    <a:pt x="29118" y="8401"/>
                  </a:cubicBezTo>
                  <a:cubicBezTo>
                    <a:pt x="29471" y="8754"/>
                    <a:pt x="29757" y="9040"/>
                    <a:pt x="30026" y="9308"/>
                  </a:cubicBezTo>
                  <a:cubicBezTo>
                    <a:pt x="30177" y="9460"/>
                    <a:pt x="30311" y="9661"/>
                    <a:pt x="30446" y="9813"/>
                  </a:cubicBezTo>
                  <a:lnTo>
                    <a:pt x="30866" y="10300"/>
                  </a:lnTo>
                  <a:cubicBezTo>
                    <a:pt x="31084" y="10653"/>
                    <a:pt x="31353" y="10989"/>
                    <a:pt x="31639" y="11274"/>
                  </a:cubicBezTo>
                  <a:cubicBezTo>
                    <a:pt x="31857" y="11627"/>
                    <a:pt x="32126" y="11980"/>
                    <a:pt x="32344" y="12333"/>
                  </a:cubicBezTo>
                  <a:cubicBezTo>
                    <a:pt x="32546" y="12669"/>
                    <a:pt x="32831" y="13022"/>
                    <a:pt x="32966" y="13375"/>
                  </a:cubicBezTo>
                  <a:cubicBezTo>
                    <a:pt x="33184" y="13727"/>
                    <a:pt x="33386" y="14080"/>
                    <a:pt x="33537" y="14433"/>
                  </a:cubicBezTo>
                  <a:cubicBezTo>
                    <a:pt x="33739" y="14769"/>
                    <a:pt x="33957" y="15122"/>
                    <a:pt x="34092" y="15475"/>
                  </a:cubicBezTo>
                  <a:cubicBezTo>
                    <a:pt x="34293" y="15828"/>
                    <a:pt x="34444" y="16180"/>
                    <a:pt x="34579" y="16533"/>
                  </a:cubicBezTo>
                  <a:cubicBezTo>
                    <a:pt x="34713" y="16869"/>
                    <a:pt x="34864" y="17222"/>
                    <a:pt x="34999" y="17575"/>
                  </a:cubicBezTo>
                  <a:cubicBezTo>
                    <a:pt x="35133" y="17928"/>
                    <a:pt x="35285" y="18213"/>
                    <a:pt x="35352" y="18549"/>
                  </a:cubicBezTo>
                  <a:cubicBezTo>
                    <a:pt x="35486" y="18902"/>
                    <a:pt x="35637" y="19255"/>
                    <a:pt x="35705" y="19541"/>
                  </a:cubicBezTo>
                  <a:cubicBezTo>
                    <a:pt x="35839" y="19894"/>
                    <a:pt x="35906" y="20162"/>
                    <a:pt x="35973" y="20515"/>
                  </a:cubicBezTo>
                  <a:cubicBezTo>
                    <a:pt x="36326" y="21775"/>
                    <a:pt x="36679" y="22968"/>
                    <a:pt x="36814" y="23943"/>
                  </a:cubicBezTo>
                  <a:cubicBezTo>
                    <a:pt x="36965" y="25001"/>
                    <a:pt x="37166" y="25909"/>
                    <a:pt x="37234" y="26682"/>
                  </a:cubicBezTo>
                  <a:cubicBezTo>
                    <a:pt x="37385" y="28143"/>
                    <a:pt x="37452" y="28983"/>
                    <a:pt x="37452" y="28983"/>
                  </a:cubicBezTo>
                  <a:lnTo>
                    <a:pt x="40174" y="28983"/>
                  </a:lnTo>
                  <a:cubicBezTo>
                    <a:pt x="40174" y="28983"/>
                    <a:pt x="40039" y="28143"/>
                    <a:pt x="39838" y="26530"/>
                  </a:cubicBezTo>
                  <a:cubicBezTo>
                    <a:pt x="39687" y="25774"/>
                    <a:pt x="39485" y="24783"/>
                    <a:pt x="39267" y="23674"/>
                  </a:cubicBezTo>
                  <a:cubicBezTo>
                    <a:pt x="39065" y="22616"/>
                    <a:pt x="38645" y="21355"/>
                    <a:pt x="38225" y="20028"/>
                  </a:cubicBezTo>
                  <a:cubicBezTo>
                    <a:pt x="38158" y="19742"/>
                    <a:pt x="38006" y="19390"/>
                    <a:pt x="37872" y="19054"/>
                  </a:cubicBezTo>
                  <a:cubicBezTo>
                    <a:pt x="37738" y="18701"/>
                    <a:pt x="37586" y="18348"/>
                    <a:pt x="37452" y="17995"/>
                  </a:cubicBezTo>
                  <a:cubicBezTo>
                    <a:pt x="37318" y="17642"/>
                    <a:pt x="37166" y="17289"/>
                    <a:pt x="37032" y="16953"/>
                  </a:cubicBezTo>
                  <a:cubicBezTo>
                    <a:pt x="36898" y="16600"/>
                    <a:pt x="36679" y="16180"/>
                    <a:pt x="36545" y="15828"/>
                  </a:cubicBezTo>
                  <a:cubicBezTo>
                    <a:pt x="36326" y="15475"/>
                    <a:pt x="36192" y="15122"/>
                    <a:pt x="35973" y="14702"/>
                  </a:cubicBezTo>
                  <a:cubicBezTo>
                    <a:pt x="35772" y="14349"/>
                    <a:pt x="35553" y="14013"/>
                    <a:pt x="35352" y="13660"/>
                  </a:cubicBezTo>
                  <a:cubicBezTo>
                    <a:pt x="35133" y="13307"/>
                    <a:pt x="34932" y="12887"/>
                    <a:pt x="34646" y="12534"/>
                  </a:cubicBezTo>
                  <a:cubicBezTo>
                    <a:pt x="34444" y="12182"/>
                    <a:pt x="34159" y="11829"/>
                    <a:pt x="33957" y="11409"/>
                  </a:cubicBezTo>
                  <a:cubicBezTo>
                    <a:pt x="33672" y="11073"/>
                    <a:pt x="33386" y="10720"/>
                    <a:pt x="33117" y="10367"/>
                  </a:cubicBezTo>
                  <a:cubicBezTo>
                    <a:pt x="32831" y="10014"/>
                    <a:pt x="32546" y="9661"/>
                    <a:pt x="32277" y="9308"/>
                  </a:cubicBezTo>
                  <a:lnTo>
                    <a:pt x="31773" y="8821"/>
                  </a:lnTo>
                  <a:cubicBezTo>
                    <a:pt x="31639" y="8620"/>
                    <a:pt x="31504" y="8468"/>
                    <a:pt x="31353" y="8334"/>
                  </a:cubicBezTo>
                  <a:cubicBezTo>
                    <a:pt x="31017" y="7981"/>
                    <a:pt x="30664" y="7712"/>
                    <a:pt x="30378" y="7359"/>
                  </a:cubicBezTo>
                  <a:cubicBezTo>
                    <a:pt x="30177" y="7208"/>
                    <a:pt x="30026" y="7074"/>
                    <a:pt x="29824" y="6872"/>
                  </a:cubicBezTo>
                  <a:lnTo>
                    <a:pt x="29337" y="6452"/>
                  </a:lnTo>
                  <a:cubicBezTo>
                    <a:pt x="28984" y="6167"/>
                    <a:pt x="28564" y="5881"/>
                    <a:pt x="28211" y="5612"/>
                  </a:cubicBezTo>
                  <a:cubicBezTo>
                    <a:pt x="27858" y="5326"/>
                    <a:pt x="27505" y="5108"/>
                    <a:pt x="27085" y="4839"/>
                  </a:cubicBezTo>
                  <a:lnTo>
                    <a:pt x="26531" y="4419"/>
                  </a:lnTo>
                  <a:cubicBezTo>
                    <a:pt x="26312" y="4352"/>
                    <a:pt x="26111" y="4201"/>
                    <a:pt x="25976" y="4066"/>
                  </a:cubicBezTo>
                  <a:lnTo>
                    <a:pt x="24783" y="3428"/>
                  </a:lnTo>
                  <a:cubicBezTo>
                    <a:pt x="24363" y="3226"/>
                    <a:pt x="23943" y="3008"/>
                    <a:pt x="23590" y="2873"/>
                  </a:cubicBezTo>
                  <a:cubicBezTo>
                    <a:pt x="22750" y="2453"/>
                    <a:pt x="21977" y="2168"/>
                    <a:pt x="21137" y="1899"/>
                  </a:cubicBezTo>
                  <a:cubicBezTo>
                    <a:pt x="19524" y="1328"/>
                    <a:pt x="17911" y="840"/>
                    <a:pt x="16382" y="572"/>
                  </a:cubicBezTo>
                  <a:cubicBezTo>
                    <a:pt x="16164" y="572"/>
                    <a:pt x="15962" y="488"/>
                    <a:pt x="15811" y="488"/>
                  </a:cubicBezTo>
                  <a:cubicBezTo>
                    <a:pt x="15610" y="488"/>
                    <a:pt x="15391" y="420"/>
                    <a:pt x="15189" y="420"/>
                  </a:cubicBezTo>
                  <a:cubicBezTo>
                    <a:pt x="14837" y="353"/>
                    <a:pt x="14484" y="286"/>
                    <a:pt x="14064" y="219"/>
                  </a:cubicBezTo>
                  <a:cubicBezTo>
                    <a:pt x="13711" y="219"/>
                    <a:pt x="13375" y="151"/>
                    <a:pt x="12955" y="151"/>
                  </a:cubicBezTo>
                  <a:cubicBezTo>
                    <a:pt x="12602" y="67"/>
                    <a:pt x="12249" y="67"/>
                    <a:pt x="11896" y="67"/>
                  </a:cubicBezTo>
                  <a:cubicBezTo>
                    <a:pt x="11543" y="67"/>
                    <a:pt x="11191" y="0"/>
                    <a:pt x="10855" y="0"/>
                  </a:cubicBezTo>
                  <a:close/>
                </a:path>
              </a:pathLst>
            </a:custGeom>
            <a:solidFill>
              <a:srgbClr val="F28A14">
                <a:alpha val="74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a:off x="3607401" y="1391324"/>
              <a:ext cx="5022500" cy="3830575"/>
            </a:xfrm>
            <a:custGeom>
              <a:rect b="b" l="l" r="r" t="t"/>
              <a:pathLst>
                <a:path extrusionOk="0" h="28564" w="37452">
                  <a:moveTo>
                    <a:pt x="7914" y="0"/>
                  </a:moveTo>
                  <a:cubicBezTo>
                    <a:pt x="6721" y="0"/>
                    <a:pt x="5596" y="0"/>
                    <a:pt x="4621" y="68"/>
                  </a:cubicBezTo>
                  <a:cubicBezTo>
                    <a:pt x="3714" y="152"/>
                    <a:pt x="2874" y="219"/>
                    <a:pt x="2168" y="286"/>
                  </a:cubicBezTo>
                  <a:cubicBezTo>
                    <a:pt x="773" y="488"/>
                    <a:pt x="1" y="639"/>
                    <a:pt x="1" y="639"/>
                  </a:cubicBezTo>
                  <a:cubicBezTo>
                    <a:pt x="1" y="639"/>
                    <a:pt x="773" y="488"/>
                    <a:pt x="2168" y="420"/>
                  </a:cubicBezTo>
                  <a:cubicBezTo>
                    <a:pt x="2874" y="353"/>
                    <a:pt x="3714" y="353"/>
                    <a:pt x="4621" y="353"/>
                  </a:cubicBezTo>
                  <a:cubicBezTo>
                    <a:pt x="4906" y="333"/>
                    <a:pt x="5205" y="325"/>
                    <a:pt x="5512" y="325"/>
                  </a:cubicBezTo>
                  <a:cubicBezTo>
                    <a:pt x="6254" y="325"/>
                    <a:pt x="7046" y="373"/>
                    <a:pt x="7830" y="420"/>
                  </a:cubicBezTo>
                  <a:cubicBezTo>
                    <a:pt x="8469" y="488"/>
                    <a:pt x="9090" y="488"/>
                    <a:pt x="9729" y="572"/>
                  </a:cubicBezTo>
                  <a:cubicBezTo>
                    <a:pt x="10014" y="639"/>
                    <a:pt x="10351" y="706"/>
                    <a:pt x="10703" y="706"/>
                  </a:cubicBezTo>
                  <a:cubicBezTo>
                    <a:pt x="10989" y="773"/>
                    <a:pt x="11342" y="840"/>
                    <a:pt x="11695" y="840"/>
                  </a:cubicBezTo>
                  <a:cubicBezTo>
                    <a:pt x="12031" y="908"/>
                    <a:pt x="12316" y="992"/>
                    <a:pt x="12669" y="1059"/>
                  </a:cubicBezTo>
                  <a:cubicBezTo>
                    <a:pt x="13022" y="1126"/>
                    <a:pt x="13375" y="1193"/>
                    <a:pt x="13711" y="1260"/>
                  </a:cubicBezTo>
                  <a:cubicBezTo>
                    <a:pt x="14064" y="1328"/>
                    <a:pt x="14417" y="1412"/>
                    <a:pt x="14769" y="1479"/>
                  </a:cubicBezTo>
                  <a:cubicBezTo>
                    <a:pt x="14971" y="1546"/>
                    <a:pt x="15122" y="1613"/>
                    <a:pt x="15324" y="1613"/>
                  </a:cubicBezTo>
                  <a:cubicBezTo>
                    <a:pt x="15475" y="1680"/>
                    <a:pt x="15677" y="1748"/>
                    <a:pt x="15895" y="1832"/>
                  </a:cubicBezTo>
                  <a:cubicBezTo>
                    <a:pt x="17290" y="2168"/>
                    <a:pt x="18751" y="2739"/>
                    <a:pt x="20163" y="3428"/>
                  </a:cubicBezTo>
                  <a:cubicBezTo>
                    <a:pt x="20852" y="3781"/>
                    <a:pt x="21625" y="4066"/>
                    <a:pt x="22263" y="4486"/>
                  </a:cubicBezTo>
                  <a:cubicBezTo>
                    <a:pt x="22616" y="4688"/>
                    <a:pt x="22952" y="4906"/>
                    <a:pt x="23305" y="5108"/>
                  </a:cubicBezTo>
                  <a:lnTo>
                    <a:pt x="24296" y="5814"/>
                  </a:lnTo>
                  <a:cubicBezTo>
                    <a:pt x="24498" y="5948"/>
                    <a:pt x="24632" y="6032"/>
                    <a:pt x="24851" y="6167"/>
                  </a:cubicBezTo>
                  <a:lnTo>
                    <a:pt x="25271" y="6587"/>
                  </a:lnTo>
                  <a:cubicBezTo>
                    <a:pt x="25623" y="6788"/>
                    <a:pt x="25892" y="7074"/>
                    <a:pt x="26245" y="7360"/>
                  </a:cubicBezTo>
                  <a:lnTo>
                    <a:pt x="27085" y="8200"/>
                  </a:lnTo>
                  <a:lnTo>
                    <a:pt x="27505" y="8620"/>
                  </a:lnTo>
                  <a:lnTo>
                    <a:pt x="27925" y="9040"/>
                  </a:lnTo>
                  <a:cubicBezTo>
                    <a:pt x="28211" y="9309"/>
                    <a:pt x="28497" y="9661"/>
                    <a:pt x="28698" y="9947"/>
                  </a:cubicBezTo>
                  <a:cubicBezTo>
                    <a:pt x="28833" y="10081"/>
                    <a:pt x="28984" y="10233"/>
                    <a:pt x="29118" y="10434"/>
                  </a:cubicBezTo>
                  <a:lnTo>
                    <a:pt x="29471" y="10854"/>
                  </a:lnTo>
                  <a:cubicBezTo>
                    <a:pt x="29673" y="11207"/>
                    <a:pt x="29891" y="11493"/>
                    <a:pt x="30093" y="11829"/>
                  </a:cubicBezTo>
                  <a:cubicBezTo>
                    <a:pt x="30311" y="12182"/>
                    <a:pt x="30513" y="12467"/>
                    <a:pt x="30731" y="12820"/>
                  </a:cubicBezTo>
                  <a:cubicBezTo>
                    <a:pt x="30933" y="13173"/>
                    <a:pt x="31151" y="13442"/>
                    <a:pt x="31286" y="13795"/>
                  </a:cubicBezTo>
                  <a:cubicBezTo>
                    <a:pt x="31437" y="14147"/>
                    <a:pt x="31639" y="14500"/>
                    <a:pt x="31773" y="14769"/>
                  </a:cubicBezTo>
                  <a:cubicBezTo>
                    <a:pt x="31924" y="15122"/>
                    <a:pt x="32126" y="15475"/>
                    <a:pt x="32277" y="15828"/>
                  </a:cubicBezTo>
                  <a:cubicBezTo>
                    <a:pt x="32344" y="16113"/>
                    <a:pt x="32479" y="16449"/>
                    <a:pt x="32613" y="16802"/>
                  </a:cubicBezTo>
                  <a:cubicBezTo>
                    <a:pt x="32764" y="17088"/>
                    <a:pt x="32899" y="17441"/>
                    <a:pt x="32966" y="17793"/>
                  </a:cubicBezTo>
                  <a:cubicBezTo>
                    <a:pt x="33117" y="18062"/>
                    <a:pt x="33184" y="18415"/>
                    <a:pt x="33252" y="18701"/>
                  </a:cubicBezTo>
                  <a:cubicBezTo>
                    <a:pt x="33386" y="19054"/>
                    <a:pt x="33453" y="19322"/>
                    <a:pt x="33537" y="19675"/>
                  </a:cubicBezTo>
                  <a:cubicBezTo>
                    <a:pt x="33672" y="19961"/>
                    <a:pt x="33739" y="20230"/>
                    <a:pt x="33806" y="20583"/>
                  </a:cubicBezTo>
                  <a:cubicBezTo>
                    <a:pt x="34024" y="21775"/>
                    <a:pt x="34293" y="22834"/>
                    <a:pt x="34377" y="23808"/>
                  </a:cubicBezTo>
                  <a:cubicBezTo>
                    <a:pt x="34512" y="24783"/>
                    <a:pt x="34646" y="25690"/>
                    <a:pt x="34646" y="26396"/>
                  </a:cubicBezTo>
                  <a:cubicBezTo>
                    <a:pt x="34713" y="27791"/>
                    <a:pt x="34797" y="28563"/>
                    <a:pt x="34797" y="28563"/>
                  </a:cubicBezTo>
                  <a:lnTo>
                    <a:pt x="37452" y="28563"/>
                  </a:lnTo>
                  <a:cubicBezTo>
                    <a:pt x="37452" y="28563"/>
                    <a:pt x="37385" y="27723"/>
                    <a:pt x="37234" y="26262"/>
                  </a:cubicBezTo>
                  <a:cubicBezTo>
                    <a:pt x="37166" y="25489"/>
                    <a:pt x="36965" y="24581"/>
                    <a:pt x="36814" y="23523"/>
                  </a:cubicBezTo>
                  <a:cubicBezTo>
                    <a:pt x="36679" y="22548"/>
                    <a:pt x="36326" y="21355"/>
                    <a:pt x="35973" y="20095"/>
                  </a:cubicBezTo>
                  <a:cubicBezTo>
                    <a:pt x="35906" y="19742"/>
                    <a:pt x="35839" y="19474"/>
                    <a:pt x="35705" y="19121"/>
                  </a:cubicBezTo>
                  <a:cubicBezTo>
                    <a:pt x="35637" y="18835"/>
                    <a:pt x="35486" y="18482"/>
                    <a:pt x="35352" y="18129"/>
                  </a:cubicBezTo>
                  <a:cubicBezTo>
                    <a:pt x="35285" y="17793"/>
                    <a:pt x="35133" y="17508"/>
                    <a:pt x="34999" y="17155"/>
                  </a:cubicBezTo>
                  <a:cubicBezTo>
                    <a:pt x="34864" y="16802"/>
                    <a:pt x="34713" y="16449"/>
                    <a:pt x="34579" y="16113"/>
                  </a:cubicBezTo>
                  <a:cubicBezTo>
                    <a:pt x="34444" y="15760"/>
                    <a:pt x="34293" y="15408"/>
                    <a:pt x="34092" y="15055"/>
                  </a:cubicBezTo>
                  <a:cubicBezTo>
                    <a:pt x="33957" y="14702"/>
                    <a:pt x="33739" y="14349"/>
                    <a:pt x="33537" y="14013"/>
                  </a:cubicBezTo>
                  <a:cubicBezTo>
                    <a:pt x="33386" y="13660"/>
                    <a:pt x="33184" y="13307"/>
                    <a:pt x="32966" y="12955"/>
                  </a:cubicBezTo>
                  <a:cubicBezTo>
                    <a:pt x="32831" y="12602"/>
                    <a:pt x="32546" y="12249"/>
                    <a:pt x="32344" y="11913"/>
                  </a:cubicBezTo>
                  <a:cubicBezTo>
                    <a:pt x="32126" y="11560"/>
                    <a:pt x="31857" y="11207"/>
                    <a:pt x="31639" y="10854"/>
                  </a:cubicBezTo>
                  <a:cubicBezTo>
                    <a:pt x="31353" y="10569"/>
                    <a:pt x="31084" y="10233"/>
                    <a:pt x="30866" y="9880"/>
                  </a:cubicBezTo>
                  <a:lnTo>
                    <a:pt x="30446" y="9393"/>
                  </a:lnTo>
                  <a:cubicBezTo>
                    <a:pt x="30311" y="9241"/>
                    <a:pt x="30177" y="9040"/>
                    <a:pt x="30026" y="8888"/>
                  </a:cubicBezTo>
                  <a:cubicBezTo>
                    <a:pt x="29757" y="8620"/>
                    <a:pt x="29471" y="8334"/>
                    <a:pt x="29118" y="7981"/>
                  </a:cubicBezTo>
                  <a:cubicBezTo>
                    <a:pt x="28984" y="7847"/>
                    <a:pt x="28833" y="7712"/>
                    <a:pt x="28698" y="7561"/>
                  </a:cubicBezTo>
                  <a:lnTo>
                    <a:pt x="28211" y="7074"/>
                  </a:lnTo>
                  <a:cubicBezTo>
                    <a:pt x="27858" y="6788"/>
                    <a:pt x="27572" y="6519"/>
                    <a:pt x="27236" y="6234"/>
                  </a:cubicBezTo>
                  <a:cubicBezTo>
                    <a:pt x="26884" y="5948"/>
                    <a:pt x="26531" y="5747"/>
                    <a:pt x="26178" y="5461"/>
                  </a:cubicBezTo>
                  <a:lnTo>
                    <a:pt x="25691" y="5108"/>
                  </a:lnTo>
                  <a:cubicBezTo>
                    <a:pt x="25472" y="4974"/>
                    <a:pt x="25338" y="4839"/>
                    <a:pt x="25136" y="4772"/>
                  </a:cubicBezTo>
                  <a:lnTo>
                    <a:pt x="24078" y="4066"/>
                  </a:lnTo>
                  <a:cubicBezTo>
                    <a:pt x="23658" y="3848"/>
                    <a:pt x="23305" y="3646"/>
                    <a:pt x="22952" y="3512"/>
                  </a:cubicBezTo>
                  <a:cubicBezTo>
                    <a:pt x="22196" y="3092"/>
                    <a:pt x="21423" y="2739"/>
                    <a:pt x="20650" y="2453"/>
                  </a:cubicBezTo>
                  <a:cubicBezTo>
                    <a:pt x="19104" y="1832"/>
                    <a:pt x="17643" y="1328"/>
                    <a:pt x="16097" y="992"/>
                  </a:cubicBezTo>
                  <a:cubicBezTo>
                    <a:pt x="15962" y="908"/>
                    <a:pt x="15744" y="908"/>
                    <a:pt x="15542" y="840"/>
                  </a:cubicBezTo>
                  <a:cubicBezTo>
                    <a:pt x="15391" y="840"/>
                    <a:pt x="15189" y="773"/>
                    <a:pt x="14971" y="773"/>
                  </a:cubicBezTo>
                  <a:cubicBezTo>
                    <a:pt x="14635" y="706"/>
                    <a:pt x="14282" y="639"/>
                    <a:pt x="13929" y="572"/>
                  </a:cubicBezTo>
                  <a:cubicBezTo>
                    <a:pt x="13576" y="488"/>
                    <a:pt x="13156" y="420"/>
                    <a:pt x="12804" y="353"/>
                  </a:cubicBezTo>
                  <a:cubicBezTo>
                    <a:pt x="12451" y="353"/>
                    <a:pt x="12115" y="286"/>
                    <a:pt x="11762" y="286"/>
                  </a:cubicBezTo>
                  <a:cubicBezTo>
                    <a:pt x="11476" y="219"/>
                    <a:pt x="11123" y="219"/>
                    <a:pt x="10771" y="152"/>
                  </a:cubicBezTo>
                  <a:cubicBezTo>
                    <a:pt x="10435" y="152"/>
                    <a:pt x="10082" y="68"/>
                    <a:pt x="9796" y="68"/>
                  </a:cubicBezTo>
                  <a:cubicBezTo>
                    <a:pt x="9174" y="0"/>
                    <a:pt x="8536" y="0"/>
                    <a:pt x="7914" y="0"/>
                  </a:cubicBezTo>
                  <a:close/>
                </a:path>
              </a:pathLst>
            </a:custGeom>
            <a:solidFill>
              <a:srgbClr val="FFEE5B">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3607401" y="1434908"/>
              <a:ext cx="4666586" cy="3786991"/>
            </a:xfrm>
            <a:custGeom>
              <a:rect b="b" l="l" r="r" t="t"/>
              <a:pathLst>
                <a:path extrusionOk="0" h="28239" w="34798">
                  <a:moveTo>
                    <a:pt x="5512" y="0"/>
                  </a:moveTo>
                  <a:cubicBezTo>
                    <a:pt x="5205" y="0"/>
                    <a:pt x="4906" y="8"/>
                    <a:pt x="4621" y="28"/>
                  </a:cubicBezTo>
                  <a:cubicBezTo>
                    <a:pt x="3714" y="28"/>
                    <a:pt x="2874" y="28"/>
                    <a:pt x="2168" y="95"/>
                  </a:cubicBezTo>
                  <a:cubicBezTo>
                    <a:pt x="773" y="163"/>
                    <a:pt x="1" y="314"/>
                    <a:pt x="1" y="314"/>
                  </a:cubicBezTo>
                  <a:cubicBezTo>
                    <a:pt x="1" y="314"/>
                    <a:pt x="773" y="247"/>
                    <a:pt x="2168" y="247"/>
                  </a:cubicBezTo>
                  <a:lnTo>
                    <a:pt x="4621" y="247"/>
                  </a:lnTo>
                  <a:cubicBezTo>
                    <a:pt x="5596" y="314"/>
                    <a:pt x="6654" y="381"/>
                    <a:pt x="7830" y="515"/>
                  </a:cubicBezTo>
                  <a:cubicBezTo>
                    <a:pt x="8401" y="583"/>
                    <a:pt x="9023" y="667"/>
                    <a:pt x="9662" y="801"/>
                  </a:cubicBezTo>
                  <a:cubicBezTo>
                    <a:pt x="9930" y="868"/>
                    <a:pt x="10283" y="868"/>
                    <a:pt x="10569" y="935"/>
                  </a:cubicBezTo>
                  <a:cubicBezTo>
                    <a:pt x="10922" y="1003"/>
                    <a:pt x="11191" y="1087"/>
                    <a:pt x="11543" y="1154"/>
                  </a:cubicBezTo>
                  <a:cubicBezTo>
                    <a:pt x="11896" y="1221"/>
                    <a:pt x="12249" y="1288"/>
                    <a:pt x="12535" y="1355"/>
                  </a:cubicBezTo>
                  <a:cubicBezTo>
                    <a:pt x="12871" y="1507"/>
                    <a:pt x="13224" y="1574"/>
                    <a:pt x="13576" y="1641"/>
                  </a:cubicBezTo>
                  <a:cubicBezTo>
                    <a:pt x="13862" y="1708"/>
                    <a:pt x="14215" y="1843"/>
                    <a:pt x="14551" y="1927"/>
                  </a:cubicBezTo>
                  <a:cubicBezTo>
                    <a:pt x="14769" y="1994"/>
                    <a:pt x="14904" y="2061"/>
                    <a:pt x="15122" y="2128"/>
                  </a:cubicBezTo>
                  <a:cubicBezTo>
                    <a:pt x="15257" y="2128"/>
                    <a:pt x="15391" y="2196"/>
                    <a:pt x="15610" y="2263"/>
                  </a:cubicBezTo>
                  <a:cubicBezTo>
                    <a:pt x="17004" y="2767"/>
                    <a:pt x="18331" y="3389"/>
                    <a:pt x="19676" y="4094"/>
                  </a:cubicBezTo>
                  <a:cubicBezTo>
                    <a:pt x="20364" y="4447"/>
                    <a:pt x="21003" y="4783"/>
                    <a:pt x="21625" y="5203"/>
                  </a:cubicBezTo>
                  <a:cubicBezTo>
                    <a:pt x="21977" y="5422"/>
                    <a:pt x="22330" y="5623"/>
                    <a:pt x="22616" y="5842"/>
                  </a:cubicBezTo>
                  <a:lnTo>
                    <a:pt x="23523" y="6547"/>
                  </a:lnTo>
                  <a:cubicBezTo>
                    <a:pt x="23658" y="6682"/>
                    <a:pt x="23792" y="6816"/>
                    <a:pt x="23943" y="6883"/>
                  </a:cubicBezTo>
                  <a:lnTo>
                    <a:pt x="24363" y="7303"/>
                  </a:lnTo>
                  <a:lnTo>
                    <a:pt x="25203" y="8076"/>
                  </a:lnTo>
                  <a:cubicBezTo>
                    <a:pt x="25472" y="8362"/>
                    <a:pt x="25758" y="8647"/>
                    <a:pt x="25976" y="8916"/>
                  </a:cubicBezTo>
                  <a:lnTo>
                    <a:pt x="26396" y="9336"/>
                  </a:lnTo>
                  <a:cubicBezTo>
                    <a:pt x="26531" y="9488"/>
                    <a:pt x="26598" y="9622"/>
                    <a:pt x="26732" y="9756"/>
                  </a:cubicBezTo>
                  <a:cubicBezTo>
                    <a:pt x="26951" y="10042"/>
                    <a:pt x="27152" y="10328"/>
                    <a:pt x="27438" y="10596"/>
                  </a:cubicBezTo>
                  <a:cubicBezTo>
                    <a:pt x="27505" y="10748"/>
                    <a:pt x="27656" y="10949"/>
                    <a:pt x="27724" y="11084"/>
                  </a:cubicBezTo>
                  <a:lnTo>
                    <a:pt x="27993" y="11504"/>
                  </a:lnTo>
                  <a:cubicBezTo>
                    <a:pt x="28211" y="11857"/>
                    <a:pt x="28413" y="12142"/>
                    <a:pt x="28631" y="12428"/>
                  </a:cubicBezTo>
                  <a:cubicBezTo>
                    <a:pt x="28765" y="12764"/>
                    <a:pt x="28984" y="13050"/>
                    <a:pt x="29118" y="13402"/>
                  </a:cubicBezTo>
                  <a:cubicBezTo>
                    <a:pt x="29253" y="13688"/>
                    <a:pt x="29471" y="14024"/>
                    <a:pt x="29605" y="14310"/>
                  </a:cubicBezTo>
                  <a:cubicBezTo>
                    <a:pt x="29757" y="14663"/>
                    <a:pt x="29891" y="14948"/>
                    <a:pt x="30026" y="15284"/>
                  </a:cubicBezTo>
                  <a:cubicBezTo>
                    <a:pt x="30093" y="15570"/>
                    <a:pt x="30244" y="15923"/>
                    <a:pt x="30378" y="16208"/>
                  </a:cubicBezTo>
                  <a:cubicBezTo>
                    <a:pt x="30446" y="16544"/>
                    <a:pt x="30597" y="16830"/>
                    <a:pt x="30664" y="17183"/>
                  </a:cubicBezTo>
                  <a:cubicBezTo>
                    <a:pt x="30798" y="17468"/>
                    <a:pt x="30866" y="17737"/>
                    <a:pt x="30933" y="18090"/>
                  </a:cubicBezTo>
                  <a:cubicBezTo>
                    <a:pt x="31084" y="18376"/>
                    <a:pt x="31151" y="18645"/>
                    <a:pt x="31218" y="18997"/>
                  </a:cubicBezTo>
                  <a:cubicBezTo>
                    <a:pt x="31286" y="19283"/>
                    <a:pt x="31353" y="19569"/>
                    <a:pt x="31437" y="19838"/>
                  </a:cubicBezTo>
                  <a:cubicBezTo>
                    <a:pt x="31437" y="20123"/>
                    <a:pt x="31571" y="20409"/>
                    <a:pt x="31571" y="20678"/>
                  </a:cubicBezTo>
                  <a:cubicBezTo>
                    <a:pt x="31706" y="21803"/>
                    <a:pt x="31924" y="22845"/>
                    <a:pt x="31991" y="23769"/>
                  </a:cubicBezTo>
                  <a:cubicBezTo>
                    <a:pt x="32059" y="24676"/>
                    <a:pt x="32126" y="25517"/>
                    <a:pt x="32059" y="26138"/>
                  </a:cubicBezTo>
                  <a:cubicBezTo>
                    <a:pt x="32126" y="27550"/>
                    <a:pt x="32126" y="28238"/>
                    <a:pt x="32126" y="28238"/>
                  </a:cubicBezTo>
                  <a:lnTo>
                    <a:pt x="34797" y="28238"/>
                  </a:lnTo>
                  <a:cubicBezTo>
                    <a:pt x="34797" y="28238"/>
                    <a:pt x="34713" y="27466"/>
                    <a:pt x="34646" y="26071"/>
                  </a:cubicBezTo>
                  <a:cubicBezTo>
                    <a:pt x="34646" y="25365"/>
                    <a:pt x="34512" y="24458"/>
                    <a:pt x="34377" y="23483"/>
                  </a:cubicBezTo>
                  <a:cubicBezTo>
                    <a:pt x="34293" y="22509"/>
                    <a:pt x="34024" y="21450"/>
                    <a:pt x="33806" y="20258"/>
                  </a:cubicBezTo>
                  <a:cubicBezTo>
                    <a:pt x="33739" y="19905"/>
                    <a:pt x="33672" y="19636"/>
                    <a:pt x="33537" y="19350"/>
                  </a:cubicBezTo>
                  <a:cubicBezTo>
                    <a:pt x="33453" y="18997"/>
                    <a:pt x="33386" y="18729"/>
                    <a:pt x="33252" y="18376"/>
                  </a:cubicBezTo>
                  <a:cubicBezTo>
                    <a:pt x="33184" y="18090"/>
                    <a:pt x="33117" y="17737"/>
                    <a:pt x="32966" y="17468"/>
                  </a:cubicBezTo>
                  <a:cubicBezTo>
                    <a:pt x="32899" y="17116"/>
                    <a:pt x="32764" y="16763"/>
                    <a:pt x="32613" y="16477"/>
                  </a:cubicBezTo>
                  <a:cubicBezTo>
                    <a:pt x="32479" y="16124"/>
                    <a:pt x="32344" y="15788"/>
                    <a:pt x="32277" y="15503"/>
                  </a:cubicBezTo>
                  <a:cubicBezTo>
                    <a:pt x="32126" y="15150"/>
                    <a:pt x="31924" y="14797"/>
                    <a:pt x="31773" y="14444"/>
                  </a:cubicBezTo>
                  <a:cubicBezTo>
                    <a:pt x="31639" y="14175"/>
                    <a:pt x="31437" y="13822"/>
                    <a:pt x="31286" y="13470"/>
                  </a:cubicBezTo>
                  <a:cubicBezTo>
                    <a:pt x="31151" y="13117"/>
                    <a:pt x="30933" y="12848"/>
                    <a:pt x="30731" y="12495"/>
                  </a:cubicBezTo>
                  <a:cubicBezTo>
                    <a:pt x="30513" y="12142"/>
                    <a:pt x="30311" y="11857"/>
                    <a:pt x="30093" y="11504"/>
                  </a:cubicBezTo>
                  <a:cubicBezTo>
                    <a:pt x="29891" y="11168"/>
                    <a:pt x="29673" y="10882"/>
                    <a:pt x="29471" y="10529"/>
                  </a:cubicBezTo>
                  <a:lnTo>
                    <a:pt x="29118" y="10109"/>
                  </a:lnTo>
                  <a:cubicBezTo>
                    <a:pt x="28984" y="9908"/>
                    <a:pt x="28833" y="9756"/>
                    <a:pt x="28698" y="9622"/>
                  </a:cubicBezTo>
                  <a:cubicBezTo>
                    <a:pt x="28497" y="9336"/>
                    <a:pt x="28211" y="8984"/>
                    <a:pt x="27925" y="8715"/>
                  </a:cubicBezTo>
                  <a:lnTo>
                    <a:pt x="27505" y="8295"/>
                  </a:lnTo>
                  <a:lnTo>
                    <a:pt x="27085" y="7875"/>
                  </a:lnTo>
                  <a:lnTo>
                    <a:pt x="26245" y="7035"/>
                  </a:lnTo>
                  <a:cubicBezTo>
                    <a:pt x="25892" y="6749"/>
                    <a:pt x="25623" y="6463"/>
                    <a:pt x="25271" y="6262"/>
                  </a:cubicBezTo>
                  <a:lnTo>
                    <a:pt x="24851" y="5842"/>
                  </a:lnTo>
                  <a:cubicBezTo>
                    <a:pt x="24632" y="5707"/>
                    <a:pt x="24498" y="5623"/>
                    <a:pt x="24296" y="5489"/>
                  </a:cubicBezTo>
                  <a:lnTo>
                    <a:pt x="23305" y="4783"/>
                  </a:lnTo>
                  <a:cubicBezTo>
                    <a:pt x="22952" y="4581"/>
                    <a:pt x="22616" y="4363"/>
                    <a:pt x="22263" y="4161"/>
                  </a:cubicBezTo>
                  <a:cubicBezTo>
                    <a:pt x="21625" y="3741"/>
                    <a:pt x="20852" y="3456"/>
                    <a:pt x="20163" y="3103"/>
                  </a:cubicBezTo>
                  <a:cubicBezTo>
                    <a:pt x="18751" y="2414"/>
                    <a:pt x="17290" y="1843"/>
                    <a:pt x="15895" y="1507"/>
                  </a:cubicBezTo>
                  <a:cubicBezTo>
                    <a:pt x="15677" y="1423"/>
                    <a:pt x="15475" y="1355"/>
                    <a:pt x="15324" y="1288"/>
                  </a:cubicBezTo>
                  <a:cubicBezTo>
                    <a:pt x="15122" y="1288"/>
                    <a:pt x="14971" y="1221"/>
                    <a:pt x="14769" y="1154"/>
                  </a:cubicBezTo>
                  <a:cubicBezTo>
                    <a:pt x="14417" y="1087"/>
                    <a:pt x="14064" y="1003"/>
                    <a:pt x="13711" y="935"/>
                  </a:cubicBezTo>
                  <a:cubicBezTo>
                    <a:pt x="13375" y="868"/>
                    <a:pt x="13022" y="801"/>
                    <a:pt x="12669" y="734"/>
                  </a:cubicBezTo>
                  <a:cubicBezTo>
                    <a:pt x="12316" y="667"/>
                    <a:pt x="12031" y="583"/>
                    <a:pt x="11695" y="515"/>
                  </a:cubicBezTo>
                  <a:cubicBezTo>
                    <a:pt x="11342" y="515"/>
                    <a:pt x="10989" y="448"/>
                    <a:pt x="10703" y="381"/>
                  </a:cubicBezTo>
                  <a:cubicBezTo>
                    <a:pt x="10351" y="381"/>
                    <a:pt x="10014" y="314"/>
                    <a:pt x="9729" y="247"/>
                  </a:cubicBezTo>
                  <a:cubicBezTo>
                    <a:pt x="9090" y="163"/>
                    <a:pt x="8469" y="163"/>
                    <a:pt x="7830" y="95"/>
                  </a:cubicBezTo>
                  <a:cubicBezTo>
                    <a:pt x="7046" y="48"/>
                    <a:pt x="6254" y="0"/>
                    <a:pt x="5512" y="0"/>
                  </a:cubicBezTo>
                  <a:close/>
                </a:path>
              </a:pathLst>
            </a:custGeom>
            <a:solidFill>
              <a:srgbClr val="67B86A">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a:off x="3607401" y="1467897"/>
              <a:ext cx="4308257" cy="3754001"/>
            </a:xfrm>
            <a:custGeom>
              <a:rect b="b" l="l" r="r" t="t"/>
              <a:pathLst>
                <a:path extrusionOk="0" h="27993" w="32126">
                  <a:moveTo>
                    <a:pt x="2168" y="1"/>
                  </a:moveTo>
                  <a:cubicBezTo>
                    <a:pt x="773" y="1"/>
                    <a:pt x="1" y="68"/>
                    <a:pt x="1" y="68"/>
                  </a:cubicBezTo>
                  <a:cubicBezTo>
                    <a:pt x="1" y="68"/>
                    <a:pt x="344" y="38"/>
                    <a:pt x="986" y="38"/>
                  </a:cubicBezTo>
                  <a:cubicBezTo>
                    <a:pt x="1307" y="38"/>
                    <a:pt x="1703" y="45"/>
                    <a:pt x="2168" y="68"/>
                  </a:cubicBezTo>
                  <a:cubicBezTo>
                    <a:pt x="2874" y="135"/>
                    <a:pt x="3714" y="135"/>
                    <a:pt x="4621" y="269"/>
                  </a:cubicBezTo>
                  <a:cubicBezTo>
                    <a:pt x="5596" y="337"/>
                    <a:pt x="6654" y="488"/>
                    <a:pt x="7763" y="689"/>
                  </a:cubicBezTo>
                  <a:cubicBezTo>
                    <a:pt x="8401" y="841"/>
                    <a:pt x="8956" y="908"/>
                    <a:pt x="9594" y="1042"/>
                  </a:cubicBezTo>
                  <a:cubicBezTo>
                    <a:pt x="9863" y="1109"/>
                    <a:pt x="10149" y="1177"/>
                    <a:pt x="10502" y="1261"/>
                  </a:cubicBezTo>
                  <a:cubicBezTo>
                    <a:pt x="10771" y="1328"/>
                    <a:pt x="11123" y="1462"/>
                    <a:pt x="11409" y="1530"/>
                  </a:cubicBezTo>
                  <a:cubicBezTo>
                    <a:pt x="11762" y="1597"/>
                    <a:pt x="12115" y="1681"/>
                    <a:pt x="12384" y="1815"/>
                  </a:cubicBezTo>
                  <a:cubicBezTo>
                    <a:pt x="12736" y="1882"/>
                    <a:pt x="13022" y="2017"/>
                    <a:pt x="13375" y="2101"/>
                  </a:cubicBezTo>
                  <a:cubicBezTo>
                    <a:pt x="13711" y="2235"/>
                    <a:pt x="13997" y="2370"/>
                    <a:pt x="14349" y="2437"/>
                  </a:cubicBezTo>
                  <a:cubicBezTo>
                    <a:pt x="14484" y="2521"/>
                    <a:pt x="14702" y="2588"/>
                    <a:pt x="14837" y="2655"/>
                  </a:cubicBezTo>
                  <a:cubicBezTo>
                    <a:pt x="15055" y="2722"/>
                    <a:pt x="15189" y="2790"/>
                    <a:pt x="15324" y="2857"/>
                  </a:cubicBezTo>
                  <a:cubicBezTo>
                    <a:pt x="16651" y="3361"/>
                    <a:pt x="17911" y="4050"/>
                    <a:pt x="19172" y="4823"/>
                  </a:cubicBezTo>
                  <a:cubicBezTo>
                    <a:pt x="19810" y="5176"/>
                    <a:pt x="20432" y="5596"/>
                    <a:pt x="21003" y="6016"/>
                  </a:cubicBezTo>
                  <a:cubicBezTo>
                    <a:pt x="21272" y="6217"/>
                    <a:pt x="21625" y="6436"/>
                    <a:pt x="21910" y="6637"/>
                  </a:cubicBezTo>
                  <a:lnTo>
                    <a:pt x="22683" y="7410"/>
                  </a:lnTo>
                  <a:cubicBezTo>
                    <a:pt x="22818" y="7477"/>
                    <a:pt x="22952" y="7629"/>
                    <a:pt x="23103" y="7763"/>
                  </a:cubicBezTo>
                  <a:lnTo>
                    <a:pt x="23456" y="8116"/>
                  </a:lnTo>
                  <a:lnTo>
                    <a:pt x="24212" y="8889"/>
                  </a:lnTo>
                  <a:cubicBezTo>
                    <a:pt x="24431" y="9158"/>
                    <a:pt x="24632" y="9443"/>
                    <a:pt x="24851" y="9729"/>
                  </a:cubicBezTo>
                  <a:lnTo>
                    <a:pt x="25203" y="10149"/>
                  </a:lnTo>
                  <a:cubicBezTo>
                    <a:pt x="25338" y="10283"/>
                    <a:pt x="25405" y="10418"/>
                    <a:pt x="25556" y="10569"/>
                  </a:cubicBezTo>
                  <a:cubicBezTo>
                    <a:pt x="25691" y="10838"/>
                    <a:pt x="25892" y="11123"/>
                    <a:pt x="26111" y="11409"/>
                  </a:cubicBezTo>
                  <a:cubicBezTo>
                    <a:pt x="26178" y="11543"/>
                    <a:pt x="26312" y="11678"/>
                    <a:pt x="26396" y="11829"/>
                  </a:cubicBezTo>
                  <a:lnTo>
                    <a:pt x="26598" y="12249"/>
                  </a:lnTo>
                  <a:cubicBezTo>
                    <a:pt x="26816" y="12602"/>
                    <a:pt x="26951" y="12871"/>
                    <a:pt x="27085" y="13156"/>
                  </a:cubicBezTo>
                  <a:cubicBezTo>
                    <a:pt x="27236" y="13442"/>
                    <a:pt x="27371" y="13711"/>
                    <a:pt x="27505" y="14064"/>
                  </a:cubicBezTo>
                  <a:cubicBezTo>
                    <a:pt x="27656" y="14349"/>
                    <a:pt x="27791" y="14618"/>
                    <a:pt x="27925" y="14904"/>
                  </a:cubicBezTo>
                  <a:cubicBezTo>
                    <a:pt x="27993" y="15257"/>
                    <a:pt x="28144" y="15542"/>
                    <a:pt x="28211" y="15811"/>
                  </a:cubicBezTo>
                  <a:cubicBezTo>
                    <a:pt x="28278" y="16164"/>
                    <a:pt x="28413" y="16450"/>
                    <a:pt x="28497" y="16718"/>
                  </a:cubicBezTo>
                  <a:cubicBezTo>
                    <a:pt x="28564" y="17004"/>
                    <a:pt x="28631" y="17290"/>
                    <a:pt x="28698" y="17558"/>
                  </a:cubicBezTo>
                  <a:cubicBezTo>
                    <a:pt x="28765" y="17911"/>
                    <a:pt x="28917" y="18197"/>
                    <a:pt x="28984" y="18483"/>
                  </a:cubicBezTo>
                  <a:cubicBezTo>
                    <a:pt x="28984" y="18751"/>
                    <a:pt x="29051" y="19037"/>
                    <a:pt x="29118" y="19323"/>
                  </a:cubicBezTo>
                  <a:cubicBezTo>
                    <a:pt x="29118" y="19592"/>
                    <a:pt x="29185" y="19877"/>
                    <a:pt x="29253" y="20163"/>
                  </a:cubicBezTo>
                  <a:cubicBezTo>
                    <a:pt x="29253" y="20364"/>
                    <a:pt x="29337" y="20650"/>
                    <a:pt x="29337" y="20919"/>
                  </a:cubicBezTo>
                  <a:cubicBezTo>
                    <a:pt x="29404" y="21977"/>
                    <a:pt x="29538" y="22952"/>
                    <a:pt x="29538" y="23792"/>
                  </a:cubicBezTo>
                  <a:cubicBezTo>
                    <a:pt x="29538" y="24699"/>
                    <a:pt x="29605" y="25405"/>
                    <a:pt x="29538" y="26043"/>
                  </a:cubicBezTo>
                  <a:cubicBezTo>
                    <a:pt x="29471" y="27304"/>
                    <a:pt x="29404" y="27992"/>
                    <a:pt x="29404" y="27992"/>
                  </a:cubicBezTo>
                  <a:lnTo>
                    <a:pt x="32126" y="27992"/>
                  </a:lnTo>
                  <a:cubicBezTo>
                    <a:pt x="32126" y="27992"/>
                    <a:pt x="32126" y="27304"/>
                    <a:pt x="32059" y="25892"/>
                  </a:cubicBezTo>
                  <a:cubicBezTo>
                    <a:pt x="32126" y="25271"/>
                    <a:pt x="32059" y="24430"/>
                    <a:pt x="31991" y="23523"/>
                  </a:cubicBezTo>
                  <a:cubicBezTo>
                    <a:pt x="31924" y="22599"/>
                    <a:pt x="31706" y="21557"/>
                    <a:pt x="31571" y="20432"/>
                  </a:cubicBezTo>
                  <a:cubicBezTo>
                    <a:pt x="31571" y="20163"/>
                    <a:pt x="31437" y="19877"/>
                    <a:pt x="31437" y="19592"/>
                  </a:cubicBezTo>
                  <a:cubicBezTo>
                    <a:pt x="31353" y="19323"/>
                    <a:pt x="31286" y="19037"/>
                    <a:pt x="31218" y="18751"/>
                  </a:cubicBezTo>
                  <a:cubicBezTo>
                    <a:pt x="31151" y="18399"/>
                    <a:pt x="31084" y="18130"/>
                    <a:pt x="30933" y="17844"/>
                  </a:cubicBezTo>
                  <a:cubicBezTo>
                    <a:pt x="30866" y="17491"/>
                    <a:pt x="30798" y="17222"/>
                    <a:pt x="30664" y="16937"/>
                  </a:cubicBezTo>
                  <a:cubicBezTo>
                    <a:pt x="30597" y="16584"/>
                    <a:pt x="30446" y="16298"/>
                    <a:pt x="30378" y="15962"/>
                  </a:cubicBezTo>
                  <a:cubicBezTo>
                    <a:pt x="30244" y="15677"/>
                    <a:pt x="30093" y="15324"/>
                    <a:pt x="30026" y="15038"/>
                  </a:cubicBezTo>
                  <a:cubicBezTo>
                    <a:pt x="29891" y="14702"/>
                    <a:pt x="29757" y="14417"/>
                    <a:pt x="29605" y="14064"/>
                  </a:cubicBezTo>
                  <a:cubicBezTo>
                    <a:pt x="29471" y="13778"/>
                    <a:pt x="29253" y="13442"/>
                    <a:pt x="29118" y="13156"/>
                  </a:cubicBezTo>
                  <a:cubicBezTo>
                    <a:pt x="28984" y="12804"/>
                    <a:pt x="28765" y="12518"/>
                    <a:pt x="28631" y="12182"/>
                  </a:cubicBezTo>
                  <a:cubicBezTo>
                    <a:pt x="28413" y="11896"/>
                    <a:pt x="28211" y="11611"/>
                    <a:pt x="27993" y="11258"/>
                  </a:cubicBezTo>
                  <a:lnTo>
                    <a:pt x="27724" y="10838"/>
                  </a:lnTo>
                  <a:cubicBezTo>
                    <a:pt x="27656" y="10703"/>
                    <a:pt x="27505" y="10502"/>
                    <a:pt x="27438" y="10350"/>
                  </a:cubicBezTo>
                  <a:cubicBezTo>
                    <a:pt x="27152" y="10082"/>
                    <a:pt x="26951" y="9796"/>
                    <a:pt x="26732" y="9510"/>
                  </a:cubicBezTo>
                  <a:cubicBezTo>
                    <a:pt x="26598" y="9376"/>
                    <a:pt x="26531" y="9242"/>
                    <a:pt x="26396" y="9090"/>
                  </a:cubicBezTo>
                  <a:lnTo>
                    <a:pt x="25976" y="8670"/>
                  </a:lnTo>
                  <a:cubicBezTo>
                    <a:pt x="25758" y="8401"/>
                    <a:pt x="25472" y="8116"/>
                    <a:pt x="25203" y="7830"/>
                  </a:cubicBezTo>
                  <a:lnTo>
                    <a:pt x="24363" y="7057"/>
                  </a:lnTo>
                  <a:lnTo>
                    <a:pt x="23943" y="6637"/>
                  </a:lnTo>
                  <a:cubicBezTo>
                    <a:pt x="23792" y="6570"/>
                    <a:pt x="23658" y="6436"/>
                    <a:pt x="23523" y="6301"/>
                  </a:cubicBezTo>
                  <a:lnTo>
                    <a:pt x="22616" y="5596"/>
                  </a:lnTo>
                  <a:cubicBezTo>
                    <a:pt x="22330" y="5377"/>
                    <a:pt x="21977" y="5176"/>
                    <a:pt x="21625" y="4957"/>
                  </a:cubicBezTo>
                  <a:cubicBezTo>
                    <a:pt x="21003" y="4537"/>
                    <a:pt x="20364" y="4201"/>
                    <a:pt x="19676" y="3848"/>
                  </a:cubicBezTo>
                  <a:cubicBezTo>
                    <a:pt x="18331" y="3143"/>
                    <a:pt x="17004" y="2521"/>
                    <a:pt x="15610" y="2017"/>
                  </a:cubicBezTo>
                  <a:cubicBezTo>
                    <a:pt x="15391" y="1950"/>
                    <a:pt x="15257" y="1882"/>
                    <a:pt x="15122" y="1882"/>
                  </a:cubicBezTo>
                  <a:cubicBezTo>
                    <a:pt x="14904" y="1815"/>
                    <a:pt x="14769" y="1748"/>
                    <a:pt x="14551" y="1681"/>
                  </a:cubicBezTo>
                  <a:cubicBezTo>
                    <a:pt x="14215" y="1597"/>
                    <a:pt x="13862" y="1462"/>
                    <a:pt x="13576" y="1395"/>
                  </a:cubicBezTo>
                  <a:cubicBezTo>
                    <a:pt x="13224" y="1328"/>
                    <a:pt x="12871" y="1261"/>
                    <a:pt x="12535" y="1109"/>
                  </a:cubicBezTo>
                  <a:cubicBezTo>
                    <a:pt x="12249" y="1042"/>
                    <a:pt x="11896" y="975"/>
                    <a:pt x="11543" y="908"/>
                  </a:cubicBezTo>
                  <a:cubicBezTo>
                    <a:pt x="11191" y="841"/>
                    <a:pt x="10922" y="757"/>
                    <a:pt x="10569" y="689"/>
                  </a:cubicBezTo>
                  <a:cubicBezTo>
                    <a:pt x="10283" y="622"/>
                    <a:pt x="9930" y="622"/>
                    <a:pt x="9662" y="555"/>
                  </a:cubicBezTo>
                  <a:cubicBezTo>
                    <a:pt x="9023" y="421"/>
                    <a:pt x="8401" y="337"/>
                    <a:pt x="7830" y="269"/>
                  </a:cubicBezTo>
                  <a:cubicBezTo>
                    <a:pt x="6654" y="135"/>
                    <a:pt x="5596" y="68"/>
                    <a:pt x="4621" y="1"/>
                  </a:cubicBezTo>
                  <a:close/>
                </a:path>
              </a:pathLst>
            </a:custGeom>
            <a:solidFill>
              <a:srgbClr val="5EC2D7">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a:off x="3607401" y="1472859"/>
              <a:ext cx="3970313" cy="3749039"/>
            </a:xfrm>
            <a:custGeom>
              <a:rect b="b" l="l" r="r" t="t"/>
              <a:pathLst>
                <a:path extrusionOk="0" h="27956" w="29606">
                  <a:moveTo>
                    <a:pt x="986" y="1"/>
                  </a:moveTo>
                  <a:cubicBezTo>
                    <a:pt x="344" y="1"/>
                    <a:pt x="1" y="31"/>
                    <a:pt x="1" y="31"/>
                  </a:cubicBezTo>
                  <a:cubicBezTo>
                    <a:pt x="1" y="31"/>
                    <a:pt x="841" y="31"/>
                    <a:pt x="2168" y="165"/>
                  </a:cubicBezTo>
                  <a:cubicBezTo>
                    <a:pt x="2874" y="232"/>
                    <a:pt x="3714" y="300"/>
                    <a:pt x="4621" y="451"/>
                  </a:cubicBezTo>
                  <a:cubicBezTo>
                    <a:pt x="5596" y="585"/>
                    <a:pt x="6654" y="804"/>
                    <a:pt x="7763" y="1072"/>
                  </a:cubicBezTo>
                  <a:cubicBezTo>
                    <a:pt x="8334" y="1224"/>
                    <a:pt x="8889" y="1358"/>
                    <a:pt x="9510" y="1493"/>
                  </a:cubicBezTo>
                  <a:cubicBezTo>
                    <a:pt x="9796" y="1644"/>
                    <a:pt x="10082" y="1711"/>
                    <a:pt x="10435" y="1778"/>
                  </a:cubicBezTo>
                  <a:cubicBezTo>
                    <a:pt x="10703" y="1913"/>
                    <a:pt x="10989" y="1980"/>
                    <a:pt x="11342" y="2131"/>
                  </a:cubicBezTo>
                  <a:cubicBezTo>
                    <a:pt x="11611" y="2198"/>
                    <a:pt x="11963" y="2333"/>
                    <a:pt x="12249" y="2400"/>
                  </a:cubicBezTo>
                  <a:cubicBezTo>
                    <a:pt x="12602" y="2551"/>
                    <a:pt x="12871" y="2685"/>
                    <a:pt x="13224" y="2753"/>
                  </a:cubicBezTo>
                  <a:cubicBezTo>
                    <a:pt x="13509" y="2904"/>
                    <a:pt x="13862" y="3038"/>
                    <a:pt x="14131" y="3173"/>
                  </a:cubicBezTo>
                  <a:cubicBezTo>
                    <a:pt x="14282" y="3240"/>
                    <a:pt x="14484" y="3324"/>
                    <a:pt x="14635" y="3391"/>
                  </a:cubicBezTo>
                  <a:cubicBezTo>
                    <a:pt x="14769" y="3458"/>
                    <a:pt x="14904" y="3526"/>
                    <a:pt x="15055" y="3593"/>
                  </a:cubicBezTo>
                  <a:cubicBezTo>
                    <a:pt x="16382" y="4231"/>
                    <a:pt x="17575" y="4920"/>
                    <a:pt x="18684" y="5760"/>
                  </a:cubicBezTo>
                  <a:cubicBezTo>
                    <a:pt x="19256" y="6180"/>
                    <a:pt x="19877" y="6533"/>
                    <a:pt x="20364" y="7020"/>
                  </a:cubicBezTo>
                  <a:cubicBezTo>
                    <a:pt x="20650" y="7239"/>
                    <a:pt x="20936" y="7440"/>
                    <a:pt x="21137" y="7726"/>
                  </a:cubicBezTo>
                  <a:lnTo>
                    <a:pt x="21910" y="8432"/>
                  </a:lnTo>
                  <a:cubicBezTo>
                    <a:pt x="21977" y="8566"/>
                    <a:pt x="22112" y="8633"/>
                    <a:pt x="22263" y="8785"/>
                  </a:cubicBezTo>
                  <a:lnTo>
                    <a:pt x="22532" y="9205"/>
                  </a:lnTo>
                  <a:lnTo>
                    <a:pt x="23238" y="9961"/>
                  </a:lnTo>
                  <a:cubicBezTo>
                    <a:pt x="23372" y="10179"/>
                    <a:pt x="23590" y="10465"/>
                    <a:pt x="23792" y="10734"/>
                  </a:cubicBezTo>
                  <a:lnTo>
                    <a:pt x="24078" y="11154"/>
                  </a:lnTo>
                  <a:cubicBezTo>
                    <a:pt x="24145" y="11305"/>
                    <a:pt x="24212" y="11439"/>
                    <a:pt x="24296" y="11574"/>
                  </a:cubicBezTo>
                  <a:cubicBezTo>
                    <a:pt x="24498" y="11859"/>
                    <a:pt x="24632" y="12145"/>
                    <a:pt x="24783" y="12347"/>
                  </a:cubicBezTo>
                  <a:cubicBezTo>
                    <a:pt x="24851" y="12481"/>
                    <a:pt x="24918" y="12632"/>
                    <a:pt x="24985" y="12767"/>
                  </a:cubicBezTo>
                  <a:lnTo>
                    <a:pt x="25203" y="13187"/>
                  </a:lnTo>
                  <a:cubicBezTo>
                    <a:pt x="25338" y="13472"/>
                    <a:pt x="25472" y="13741"/>
                    <a:pt x="25623" y="14027"/>
                  </a:cubicBezTo>
                  <a:cubicBezTo>
                    <a:pt x="25691" y="14312"/>
                    <a:pt x="25825" y="14665"/>
                    <a:pt x="25892" y="14934"/>
                  </a:cubicBezTo>
                  <a:cubicBezTo>
                    <a:pt x="25976" y="15220"/>
                    <a:pt x="26111" y="15421"/>
                    <a:pt x="26178" y="15774"/>
                  </a:cubicBezTo>
                  <a:cubicBezTo>
                    <a:pt x="26245" y="16060"/>
                    <a:pt x="26312" y="16345"/>
                    <a:pt x="26464" y="16614"/>
                  </a:cubicBezTo>
                  <a:cubicBezTo>
                    <a:pt x="26464" y="16900"/>
                    <a:pt x="26598" y="17101"/>
                    <a:pt x="26665" y="17387"/>
                  </a:cubicBezTo>
                  <a:cubicBezTo>
                    <a:pt x="26665" y="17673"/>
                    <a:pt x="26732" y="17942"/>
                    <a:pt x="26816" y="18227"/>
                  </a:cubicBezTo>
                  <a:cubicBezTo>
                    <a:pt x="26816" y="18513"/>
                    <a:pt x="26884" y="18782"/>
                    <a:pt x="26951" y="19067"/>
                  </a:cubicBezTo>
                  <a:cubicBezTo>
                    <a:pt x="26951" y="19286"/>
                    <a:pt x="26951" y="19555"/>
                    <a:pt x="27018" y="19840"/>
                  </a:cubicBezTo>
                  <a:cubicBezTo>
                    <a:pt x="27018" y="20126"/>
                    <a:pt x="27018" y="20327"/>
                    <a:pt x="27085" y="20613"/>
                  </a:cubicBezTo>
                  <a:cubicBezTo>
                    <a:pt x="27085" y="20882"/>
                    <a:pt x="27152" y="21100"/>
                    <a:pt x="27152" y="21386"/>
                  </a:cubicBezTo>
                  <a:cubicBezTo>
                    <a:pt x="27152" y="22360"/>
                    <a:pt x="27152" y="23200"/>
                    <a:pt x="27085" y="24041"/>
                  </a:cubicBezTo>
                  <a:cubicBezTo>
                    <a:pt x="27085" y="24881"/>
                    <a:pt x="27018" y="25586"/>
                    <a:pt x="26951" y="26141"/>
                  </a:cubicBezTo>
                  <a:cubicBezTo>
                    <a:pt x="26816" y="27334"/>
                    <a:pt x="26732" y="27955"/>
                    <a:pt x="26732" y="27955"/>
                  </a:cubicBezTo>
                  <a:lnTo>
                    <a:pt x="29404" y="27955"/>
                  </a:lnTo>
                  <a:cubicBezTo>
                    <a:pt x="29404" y="27955"/>
                    <a:pt x="29471" y="27267"/>
                    <a:pt x="29538" y="26006"/>
                  </a:cubicBezTo>
                  <a:cubicBezTo>
                    <a:pt x="29605" y="25368"/>
                    <a:pt x="29538" y="24662"/>
                    <a:pt x="29538" y="23755"/>
                  </a:cubicBezTo>
                  <a:cubicBezTo>
                    <a:pt x="29538" y="22915"/>
                    <a:pt x="29404" y="21940"/>
                    <a:pt x="29337" y="20882"/>
                  </a:cubicBezTo>
                  <a:cubicBezTo>
                    <a:pt x="29337" y="20613"/>
                    <a:pt x="29253" y="20327"/>
                    <a:pt x="29253" y="20126"/>
                  </a:cubicBezTo>
                  <a:cubicBezTo>
                    <a:pt x="29185" y="19840"/>
                    <a:pt x="29118" y="19555"/>
                    <a:pt x="29118" y="19286"/>
                  </a:cubicBezTo>
                  <a:cubicBezTo>
                    <a:pt x="29051" y="19000"/>
                    <a:pt x="28984" y="18714"/>
                    <a:pt x="28984" y="18446"/>
                  </a:cubicBezTo>
                  <a:cubicBezTo>
                    <a:pt x="28917" y="18160"/>
                    <a:pt x="28765" y="17874"/>
                    <a:pt x="28698" y="17521"/>
                  </a:cubicBezTo>
                  <a:cubicBezTo>
                    <a:pt x="28631" y="17253"/>
                    <a:pt x="28564" y="16967"/>
                    <a:pt x="28497" y="16681"/>
                  </a:cubicBezTo>
                  <a:cubicBezTo>
                    <a:pt x="28413" y="16413"/>
                    <a:pt x="28278" y="16127"/>
                    <a:pt x="28211" y="15774"/>
                  </a:cubicBezTo>
                  <a:cubicBezTo>
                    <a:pt x="28144" y="15505"/>
                    <a:pt x="27993" y="15220"/>
                    <a:pt x="27925" y="14867"/>
                  </a:cubicBezTo>
                  <a:cubicBezTo>
                    <a:pt x="27791" y="14581"/>
                    <a:pt x="27656" y="14312"/>
                    <a:pt x="27505" y="14027"/>
                  </a:cubicBezTo>
                  <a:cubicBezTo>
                    <a:pt x="27371" y="13674"/>
                    <a:pt x="27236" y="13405"/>
                    <a:pt x="27085" y="13119"/>
                  </a:cubicBezTo>
                  <a:cubicBezTo>
                    <a:pt x="26951" y="12834"/>
                    <a:pt x="26816" y="12565"/>
                    <a:pt x="26598" y="12212"/>
                  </a:cubicBezTo>
                  <a:lnTo>
                    <a:pt x="26396" y="11792"/>
                  </a:lnTo>
                  <a:cubicBezTo>
                    <a:pt x="26312" y="11641"/>
                    <a:pt x="26178" y="11506"/>
                    <a:pt x="26111" y="11372"/>
                  </a:cubicBezTo>
                  <a:cubicBezTo>
                    <a:pt x="25892" y="11086"/>
                    <a:pt x="25691" y="10801"/>
                    <a:pt x="25556" y="10532"/>
                  </a:cubicBezTo>
                  <a:cubicBezTo>
                    <a:pt x="25405" y="10381"/>
                    <a:pt x="25338" y="10246"/>
                    <a:pt x="25203" y="10112"/>
                  </a:cubicBezTo>
                  <a:lnTo>
                    <a:pt x="24851" y="9692"/>
                  </a:lnTo>
                  <a:cubicBezTo>
                    <a:pt x="24632" y="9406"/>
                    <a:pt x="24431" y="9121"/>
                    <a:pt x="24212" y="8852"/>
                  </a:cubicBezTo>
                  <a:lnTo>
                    <a:pt x="23456" y="8079"/>
                  </a:lnTo>
                  <a:lnTo>
                    <a:pt x="23103" y="7726"/>
                  </a:lnTo>
                  <a:cubicBezTo>
                    <a:pt x="22952" y="7592"/>
                    <a:pt x="22818" y="7440"/>
                    <a:pt x="22683" y="7373"/>
                  </a:cubicBezTo>
                  <a:lnTo>
                    <a:pt x="21910" y="6600"/>
                  </a:lnTo>
                  <a:cubicBezTo>
                    <a:pt x="21625" y="6399"/>
                    <a:pt x="21272" y="6180"/>
                    <a:pt x="21003" y="5979"/>
                  </a:cubicBezTo>
                  <a:cubicBezTo>
                    <a:pt x="20432" y="5559"/>
                    <a:pt x="19810" y="5139"/>
                    <a:pt x="19172" y="4786"/>
                  </a:cubicBezTo>
                  <a:cubicBezTo>
                    <a:pt x="17911" y="4013"/>
                    <a:pt x="16651" y="3324"/>
                    <a:pt x="15324" y="2820"/>
                  </a:cubicBezTo>
                  <a:cubicBezTo>
                    <a:pt x="15189" y="2753"/>
                    <a:pt x="15055" y="2685"/>
                    <a:pt x="14837" y="2618"/>
                  </a:cubicBezTo>
                  <a:cubicBezTo>
                    <a:pt x="14702" y="2551"/>
                    <a:pt x="14484" y="2484"/>
                    <a:pt x="14349" y="2400"/>
                  </a:cubicBezTo>
                  <a:cubicBezTo>
                    <a:pt x="13997" y="2333"/>
                    <a:pt x="13711" y="2198"/>
                    <a:pt x="13375" y="2064"/>
                  </a:cubicBezTo>
                  <a:cubicBezTo>
                    <a:pt x="13022" y="1980"/>
                    <a:pt x="12736" y="1845"/>
                    <a:pt x="12384" y="1778"/>
                  </a:cubicBezTo>
                  <a:cubicBezTo>
                    <a:pt x="12115" y="1644"/>
                    <a:pt x="11762" y="1560"/>
                    <a:pt x="11409" y="1493"/>
                  </a:cubicBezTo>
                  <a:cubicBezTo>
                    <a:pt x="11123" y="1425"/>
                    <a:pt x="10771" y="1291"/>
                    <a:pt x="10502" y="1224"/>
                  </a:cubicBezTo>
                  <a:cubicBezTo>
                    <a:pt x="10149" y="1140"/>
                    <a:pt x="9863" y="1072"/>
                    <a:pt x="9594" y="1005"/>
                  </a:cubicBezTo>
                  <a:cubicBezTo>
                    <a:pt x="8956" y="871"/>
                    <a:pt x="8401" y="804"/>
                    <a:pt x="7763" y="652"/>
                  </a:cubicBezTo>
                  <a:cubicBezTo>
                    <a:pt x="6654" y="451"/>
                    <a:pt x="5596" y="300"/>
                    <a:pt x="4621" y="232"/>
                  </a:cubicBezTo>
                  <a:cubicBezTo>
                    <a:pt x="3714" y="98"/>
                    <a:pt x="2874" y="98"/>
                    <a:pt x="2168" y="31"/>
                  </a:cubicBezTo>
                  <a:cubicBezTo>
                    <a:pt x="1703" y="8"/>
                    <a:pt x="1307" y="1"/>
                    <a:pt x="986" y="1"/>
                  </a:cubicBezTo>
                  <a:close/>
                </a:path>
              </a:pathLst>
            </a:custGeom>
            <a:solidFill>
              <a:srgbClr val="A56BAA">
                <a:alpha val="7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a:off x="3607401" y="1476882"/>
              <a:ext cx="3641353" cy="3745016"/>
            </a:xfrm>
            <a:custGeom>
              <a:rect b="b" l="l" r="r" t="t"/>
              <a:pathLst>
                <a:path extrusionOk="0" h="27926" w="27153">
                  <a:moveTo>
                    <a:pt x="1" y="1"/>
                  </a:moveTo>
                  <a:cubicBezTo>
                    <a:pt x="1" y="1"/>
                    <a:pt x="841" y="68"/>
                    <a:pt x="2168" y="270"/>
                  </a:cubicBezTo>
                  <a:cubicBezTo>
                    <a:pt x="2874" y="354"/>
                    <a:pt x="3714" y="488"/>
                    <a:pt x="4621" y="690"/>
                  </a:cubicBezTo>
                  <a:cubicBezTo>
                    <a:pt x="5528" y="908"/>
                    <a:pt x="6570" y="1110"/>
                    <a:pt x="7696" y="1463"/>
                  </a:cubicBezTo>
                  <a:cubicBezTo>
                    <a:pt x="8250" y="1614"/>
                    <a:pt x="8822" y="1815"/>
                    <a:pt x="9443" y="2034"/>
                  </a:cubicBezTo>
                  <a:cubicBezTo>
                    <a:pt x="9729" y="2101"/>
                    <a:pt x="10014" y="2235"/>
                    <a:pt x="10283" y="2303"/>
                  </a:cubicBezTo>
                  <a:cubicBezTo>
                    <a:pt x="10636" y="2454"/>
                    <a:pt x="10922" y="2588"/>
                    <a:pt x="11191" y="2655"/>
                  </a:cubicBezTo>
                  <a:cubicBezTo>
                    <a:pt x="11476" y="2790"/>
                    <a:pt x="11829" y="2941"/>
                    <a:pt x="12115" y="3076"/>
                  </a:cubicBezTo>
                  <a:cubicBezTo>
                    <a:pt x="12384" y="3210"/>
                    <a:pt x="12736" y="3361"/>
                    <a:pt x="13022" y="3496"/>
                  </a:cubicBezTo>
                  <a:cubicBezTo>
                    <a:pt x="13291" y="3630"/>
                    <a:pt x="13644" y="3781"/>
                    <a:pt x="13929" y="3916"/>
                  </a:cubicBezTo>
                  <a:cubicBezTo>
                    <a:pt x="14064" y="3983"/>
                    <a:pt x="14215" y="4050"/>
                    <a:pt x="14349" y="4134"/>
                  </a:cubicBezTo>
                  <a:cubicBezTo>
                    <a:pt x="14551" y="4268"/>
                    <a:pt x="14702" y="4336"/>
                    <a:pt x="14837" y="4403"/>
                  </a:cubicBezTo>
                  <a:cubicBezTo>
                    <a:pt x="16030" y="5041"/>
                    <a:pt x="17155" y="5881"/>
                    <a:pt x="18197" y="6654"/>
                  </a:cubicBezTo>
                  <a:cubicBezTo>
                    <a:pt x="18751" y="7142"/>
                    <a:pt x="19256" y="7562"/>
                    <a:pt x="19743" y="8049"/>
                  </a:cubicBezTo>
                  <a:cubicBezTo>
                    <a:pt x="19944" y="8250"/>
                    <a:pt x="20230" y="8469"/>
                    <a:pt x="20432" y="8755"/>
                  </a:cubicBezTo>
                  <a:lnTo>
                    <a:pt x="21070" y="9443"/>
                  </a:lnTo>
                  <a:cubicBezTo>
                    <a:pt x="21137" y="9595"/>
                    <a:pt x="21272" y="9729"/>
                    <a:pt x="21356" y="9863"/>
                  </a:cubicBezTo>
                  <a:lnTo>
                    <a:pt x="21625" y="10216"/>
                  </a:lnTo>
                  <a:lnTo>
                    <a:pt x="22196" y="10989"/>
                  </a:lnTo>
                  <a:cubicBezTo>
                    <a:pt x="22330" y="11275"/>
                    <a:pt x="22532" y="11544"/>
                    <a:pt x="22683" y="11762"/>
                  </a:cubicBezTo>
                  <a:lnTo>
                    <a:pt x="22885" y="12182"/>
                  </a:lnTo>
                  <a:cubicBezTo>
                    <a:pt x="22952" y="12317"/>
                    <a:pt x="23036" y="12451"/>
                    <a:pt x="23103" y="12602"/>
                  </a:cubicBezTo>
                  <a:cubicBezTo>
                    <a:pt x="23238" y="12804"/>
                    <a:pt x="23372" y="13089"/>
                    <a:pt x="23456" y="13375"/>
                  </a:cubicBezTo>
                  <a:cubicBezTo>
                    <a:pt x="23523" y="13509"/>
                    <a:pt x="23590" y="13644"/>
                    <a:pt x="23658" y="13795"/>
                  </a:cubicBezTo>
                  <a:lnTo>
                    <a:pt x="23792" y="14215"/>
                  </a:lnTo>
                  <a:cubicBezTo>
                    <a:pt x="23876" y="14417"/>
                    <a:pt x="24010" y="14702"/>
                    <a:pt x="24078" y="14971"/>
                  </a:cubicBezTo>
                  <a:cubicBezTo>
                    <a:pt x="24145" y="15257"/>
                    <a:pt x="24212" y="15542"/>
                    <a:pt x="24296" y="15744"/>
                  </a:cubicBezTo>
                  <a:cubicBezTo>
                    <a:pt x="24363" y="16030"/>
                    <a:pt x="24431" y="16315"/>
                    <a:pt x="24498" y="16584"/>
                  </a:cubicBezTo>
                  <a:cubicBezTo>
                    <a:pt x="24565" y="16803"/>
                    <a:pt x="24565" y="17071"/>
                    <a:pt x="24632" y="17357"/>
                  </a:cubicBezTo>
                  <a:cubicBezTo>
                    <a:pt x="24716" y="17643"/>
                    <a:pt x="24716" y="17844"/>
                    <a:pt x="24783" y="18130"/>
                  </a:cubicBezTo>
                  <a:cubicBezTo>
                    <a:pt x="24783" y="18416"/>
                    <a:pt x="24783" y="18617"/>
                    <a:pt x="24851" y="18903"/>
                  </a:cubicBezTo>
                  <a:cubicBezTo>
                    <a:pt x="24851" y="19172"/>
                    <a:pt x="24851" y="19390"/>
                    <a:pt x="24918" y="19676"/>
                  </a:cubicBezTo>
                  <a:lnTo>
                    <a:pt x="24918" y="20365"/>
                  </a:lnTo>
                  <a:lnTo>
                    <a:pt x="24918" y="21070"/>
                  </a:lnTo>
                  <a:lnTo>
                    <a:pt x="24918" y="21776"/>
                  </a:lnTo>
                  <a:cubicBezTo>
                    <a:pt x="24851" y="22750"/>
                    <a:pt x="24851" y="23523"/>
                    <a:pt x="24716" y="24296"/>
                  </a:cubicBezTo>
                  <a:cubicBezTo>
                    <a:pt x="24565" y="25052"/>
                    <a:pt x="24498" y="25691"/>
                    <a:pt x="24363" y="26245"/>
                  </a:cubicBezTo>
                  <a:cubicBezTo>
                    <a:pt x="24145" y="27371"/>
                    <a:pt x="24010" y="27925"/>
                    <a:pt x="24010" y="27925"/>
                  </a:cubicBezTo>
                  <a:lnTo>
                    <a:pt x="26732" y="27925"/>
                  </a:lnTo>
                  <a:cubicBezTo>
                    <a:pt x="26732" y="27925"/>
                    <a:pt x="26816" y="27304"/>
                    <a:pt x="26951" y="26111"/>
                  </a:cubicBezTo>
                  <a:cubicBezTo>
                    <a:pt x="27018" y="25556"/>
                    <a:pt x="27085" y="24851"/>
                    <a:pt x="27085" y="24011"/>
                  </a:cubicBezTo>
                  <a:cubicBezTo>
                    <a:pt x="27152" y="23170"/>
                    <a:pt x="27152" y="22330"/>
                    <a:pt x="27152" y="21356"/>
                  </a:cubicBezTo>
                  <a:cubicBezTo>
                    <a:pt x="27152" y="21070"/>
                    <a:pt x="27085" y="20852"/>
                    <a:pt x="27085" y="20583"/>
                  </a:cubicBezTo>
                  <a:cubicBezTo>
                    <a:pt x="27018" y="20297"/>
                    <a:pt x="27018" y="20096"/>
                    <a:pt x="27018" y="19810"/>
                  </a:cubicBezTo>
                  <a:cubicBezTo>
                    <a:pt x="26951" y="19525"/>
                    <a:pt x="26951" y="19256"/>
                    <a:pt x="26951" y="19037"/>
                  </a:cubicBezTo>
                  <a:cubicBezTo>
                    <a:pt x="26884" y="18752"/>
                    <a:pt x="26816" y="18483"/>
                    <a:pt x="26816" y="18197"/>
                  </a:cubicBezTo>
                  <a:cubicBezTo>
                    <a:pt x="26732" y="17912"/>
                    <a:pt x="26665" y="17643"/>
                    <a:pt x="26665" y="17357"/>
                  </a:cubicBezTo>
                  <a:cubicBezTo>
                    <a:pt x="26598" y="17071"/>
                    <a:pt x="26464" y="16870"/>
                    <a:pt x="26464" y="16584"/>
                  </a:cubicBezTo>
                  <a:cubicBezTo>
                    <a:pt x="26312" y="16315"/>
                    <a:pt x="26245" y="16030"/>
                    <a:pt x="26178" y="15744"/>
                  </a:cubicBezTo>
                  <a:cubicBezTo>
                    <a:pt x="26111" y="15391"/>
                    <a:pt x="25976" y="15190"/>
                    <a:pt x="25892" y="14904"/>
                  </a:cubicBezTo>
                  <a:cubicBezTo>
                    <a:pt x="25825" y="14635"/>
                    <a:pt x="25691" y="14282"/>
                    <a:pt x="25623" y="13997"/>
                  </a:cubicBezTo>
                  <a:cubicBezTo>
                    <a:pt x="25472" y="13711"/>
                    <a:pt x="25338" y="13442"/>
                    <a:pt x="25203" y="13157"/>
                  </a:cubicBezTo>
                  <a:lnTo>
                    <a:pt x="24985" y="12737"/>
                  </a:lnTo>
                  <a:cubicBezTo>
                    <a:pt x="24918" y="12602"/>
                    <a:pt x="24851" y="12451"/>
                    <a:pt x="24783" y="12317"/>
                  </a:cubicBezTo>
                  <a:cubicBezTo>
                    <a:pt x="24632" y="12115"/>
                    <a:pt x="24498" y="11829"/>
                    <a:pt x="24296" y="11544"/>
                  </a:cubicBezTo>
                  <a:cubicBezTo>
                    <a:pt x="24212" y="11409"/>
                    <a:pt x="24145" y="11275"/>
                    <a:pt x="24078" y="11124"/>
                  </a:cubicBezTo>
                  <a:lnTo>
                    <a:pt x="23792" y="10704"/>
                  </a:lnTo>
                  <a:cubicBezTo>
                    <a:pt x="23590" y="10435"/>
                    <a:pt x="23372" y="10149"/>
                    <a:pt x="23238" y="9931"/>
                  </a:cubicBezTo>
                  <a:lnTo>
                    <a:pt x="22532" y="9175"/>
                  </a:lnTo>
                  <a:lnTo>
                    <a:pt x="22263" y="8755"/>
                  </a:lnTo>
                  <a:cubicBezTo>
                    <a:pt x="22112" y="8603"/>
                    <a:pt x="21977" y="8536"/>
                    <a:pt x="21910" y="8402"/>
                  </a:cubicBezTo>
                  <a:lnTo>
                    <a:pt x="21137" y="7696"/>
                  </a:lnTo>
                  <a:cubicBezTo>
                    <a:pt x="20936" y="7410"/>
                    <a:pt x="20650" y="7209"/>
                    <a:pt x="20364" y="6990"/>
                  </a:cubicBezTo>
                  <a:cubicBezTo>
                    <a:pt x="19877" y="6503"/>
                    <a:pt x="19256" y="6150"/>
                    <a:pt x="18684" y="5730"/>
                  </a:cubicBezTo>
                  <a:cubicBezTo>
                    <a:pt x="17575" y="4890"/>
                    <a:pt x="16382" y="4201"/>
                    <a:pt x="15055" y="3563"/>
                  </a:cubicBezTo>
                  <a:cubicBezTo>
                    <a:pt x="14904" y="3496"/>
                    <a:pt x="14769" y="3428"/>
                    <a:pt x="14635" y="3361"/>
                  </a:cubicBezTo>
                  <a:cubicBezTo>
                    <a:pt x="14484" y="3294"/>
                    <a:pt x="14282" y="3210"/>
                    <a:pt x="14131" y="3143"/>
                  </a:cubicBezTo>
                  <a:cubicBezTo>
                    <a:pt x="13862" y="3008"/>
                    <a:pt x="13509" y="2874"/>
                    <a:pt x="13224" y="2723"/>
                  </a:cubicBezTo>
                  <a:cubicBezTo>
                    <a:pt x="12871" y="2655"/>
                    <a:pt x="12602" y="2521"/>
                    <a:pt x="12249" y="2370"/>
                  </a:cubicBezTo>
                  <a:cubicBezTo>
                    <a:pt x="11963" y="2303"/>
                    <a:pt x="11611" y="2168"/>
                    <a:pt x="11342" y="2101"/>
                  </a:cubicBezTo>
                  <a:cubicBezTo>
                    <a:pt x="10989" y="1950"/>
                    <a:pt x="10703" y="1883"/>
                    <a:pt x="10435" y="1748"/>
                  </a:cubicBezTo>
                  <a:cubicBezTo>
                    <a:pt x="10082" y="1681"/>
                    <a:pt x="9796" y="1614"/>
                    <a:pt x="9510" y="1463"/>
                  </a:cubicBezTo>
                  <a:cubicBezTo>
                    <a:pt x="8889" y="1328"/>
                    <a:pt x="8334" y="1194"/>
                    <a:pt x="7763" y="1042"/>
                  </a:cubicBezTo>
                  <a:cubicBezTo>
                    <a:pt x="6654" y="774"/>
                    <a:pt x="5596" y="555"/>
                    <a:pt x="4621" y="421"/>
                  </a:cubicBezTo>
                  <a:cubicBezTo>
                    <a:pt x="3714" y="270"/>
                    <a:pt x="2874" y="202"/>
                    <a:pt x="2168" y="135"/>
                  </a:cubicBezTo>
                  <a:cubicBezTo>
                    <a:pt x="841" y="1"/>
                    <a:pt x="1" y="1"/>
                    <a:pt x="1" y="1"/>
                  </a:cubicBezTo>
                  <a:close/>
                </a:path>
              </a:pathLst>
            </a:custGeom>
            <a:solidFill>
              <a:srgbClr val="4C3B8F">
                <a:alpha val="77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31"/>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0" name="Google Shape;490;p31"/>
          <p:cNvSpPr txBox="1"/>
          <p:nvPr>
            <p:ph idx="1" type="body"/>
          </p:nvPr>
        </p:nvSpPr>
        <p:spPr>
          <a:xfrm>
            <a:off x="720000" y="1152475"/>
            <a:ext cx="3852000" cy="345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Open Sans"/>
              <a:buAutoNum type="arabicPeriod"/>
              <a:defRPr sz="1200"/>
            </a:lvl1pPr>
            <a:lvl2pPr indent="-304800" lvl="1" marL="914400" rtl="0">
              <a:lnSpc>
                <a:spcPct val="100000"/>
              </a:lnSpc>
              <a:spcBef>
                <a:spcPts val="0"/>
              </a:spcBef>
              <a:spcAft>
                <a:spcPts val="0"/>
              </a:spcAft>
              <a:buClr>
                <a:srgbClr val="434343"/>
              </a:buClr>
              <a:buSzPts val="1200"/>
              <a:buFont typeface="Roboto Condensed"/>
              <a:buAutoNum type="alphaLcPeriod"/>
              <a:defRPr/>
            </a:lvl2pPr>
            <a:lvl3pPr indent="-304800" lvl="2" marL="1371600" rtl="0">
              <a:lnSpc>
                <a:spcPct val="100000"/>
              </a:lnSpc>
              <a:spcBef>
                <a:spcPts val="0"/>
              </a:spcBef>
              <a:spcAft>
                <a:spcPts val="0"/>
              </a:spcAft>
              <a:buClr>
                <a:srgbClr val="434343"/>
              </a:buClr>
              <a:buSzPts val="1200"/>
              <a:buFont typeface="Roboto Condensed"/>
              <a:buAutoNum type="romanLcPeriod"/>
              <a:defRPr/>
            </a:lvl3pPr>
            <a:lvl4pPr indent="-304800" lvl="3" marL="1828800" rtl="0">
              <a:lnSpc>
                <a:spcPct val="100000"/>
              </a:lnSpc>
              <a:spcBef>
                <a:spcPts val="0"/>
              </a:spcBef>
              <a:spcAft>
                <a:spcPts val="0"/>
              </a:spcAft>
              <a:buClr>
                <a:srgbClr val="434343"/>
              </a:buClr>
              <a:buSzPts val="1200"/>
              <a:buFont typeface="Roboto Condensed"/>
              <a:buAutoNum type="arabicPeriod"/>
              <a:defRPr/>
            </a:lvl4pPr>
            <a:lvl5pPr indent="-304800" lvl="4" marL="2286000" rtl="0">
              <a:lnSpc>
                <a:spcPct val="100000"/>
              </a:lnSpc>
              <a:spcBef>
                <a:spcPts val="0"/>
              </a:spcBef>
              <a:spcAft>
                <a:spcPts val="0"/>
              </a:spcAft>
              <a:buClr>
                <a:srgbClr val="434343"/>
              </a:buClr>
              <a:buSzPts val="1200"/>
              <a:buFont typeface="Roboto Condensed"/>
              <a:buAutoNum type="alphaLcPeriod"/>
              <a:defRPr/>
            </a:lvl5pPr>
            <a:lvl6pPr indent="-304800" lvl="5" marL="2743200" rtl="0">
              <a:lnSpc>
                <a:spcPct val="100000"/>
              </a:lnSpc>
              <a:spcBef>
                <a:spcPts val="0"/>
              </a:spcBef>
              <a:spcAft>
                <a:spcPts val="0"/>
              </a:spcAft>
              <a:buClr>
                <a:srgbClr val="434343"/>
              </a:buClr>
              <a:buSzPts val="1200"/>
              <a:buFont typeface="Roboto Condensed"/>
              <a:buAutoNum type="romanLcPeriod"/>
              <a:defRPr/>
            </a:lvl6pPr>
            <a:lvl7pPr indent="-304800" lvl="6" marL="3200400" rtl="0">
              <a:lnSpc>
                <a:spcPct val="100000"/>
              </a:lnSpc>
              <a:spcBef>
                <a:spcPts val="0"/>
              </a:spcBef>
              <a:spcAft>
                <a:spcPts val="0"/>
              </a:spcAft>
              <a:buClr>
                <a:srgbClr val="434343"/>
              </a:buClr>
              <a:buSzPts val="1200"/>
              <a:buFont typeface="Roboto Condensed"/>
              <a:buAutoNum type="arabicPeriod"/>
              <a:defRPr/>
            </a:lvl7pPr>
            <a:lvl8pPr indent="-304800" lvl="7" marL="3657600" rtl="0">
              <a:lnSpc>
                <a:spcPct val="100000"/>
              </a:lnSpc>
              <a:spcBef>
                <a:spcPts val="0"/>
              </a:spcBef>
              <a:spcAft>
                <a:spcPts val="0"/>
              </a:spcAft>
              <a:buClr>
                <a:srgbClr val="434343"/>
              </a:buClr>
              <a:buSzPts val="1200"/>
              <a:buFont typeface="Roboto Condensed"/>
              <a:buAutoNum type="alphaLcPeriod"/>
              <a:defRPr/>
            </a:lvl8pPr>
            <a:lvl9pPr indent="-304800" lvl="8" marL="4114800" rtl="0">
              <a:lnSpc>
                <a:spcPct val="100000"/>
              </a:lnSpc>
              <a:spcBef>
                <a:spcPts val="0"/>
              </a:spcBef>
              <a:spcAft>
                <a:spcPts val="0"/>
              </a:spcAft>
              <a:buClr>
                <a:srgbClr val="434343"/>
              </a:buClr>
              <a:buSzPts val="1200"/>
              <a:buFont typeface="Roboto Condensed"/>
              <a:buAutoNum type="romanLcPeriod"/>
              <a:defRPr/>
            </a:lvl9pPr>
          </a:lstStyle>
          <a:p/>
        </p:txBody>
      </p:sp>
      <p:sp>
        <p:nvSpPr>
          <p:cNvPr id="491" name="Google Shape;491;p31"/>
          <p:cNvSpPr txBox="1"/>
          <p:nvPr>
            <p:ph idx="2" type="body"/>
          </p:nvPr>
        </p:nvSpPr>
        <p:spPr>
          <a:xfrm>
            <a:off x="4572000" y="1152475"/>
            <a:ext cx="3852000" cy="345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Open Sans"/>
              <a:buAutoNum type="arabicPeriod"/>
              <a:defRPr sz="1200"/>
            </a:lvl1pPr>
            <a:lvl2pPr indent="-304800" lvl="1" marL="914400" rtl="0">
              <a:lnSpc>
                <a:spcPct val="100000"/>
              </a:lnSpc>
              <a:spcBef>
                <a:spcPts val="0"/>
              </a:spcBef>
              <a:spcAft>
                <a:spcPts val="0"/>
              </a:spcAft>
              <a:buClr>
                <a:srgbClr val="434343"/>
              </a:buClr>
              <a:buSzPts val="1200"/>
              <a:buFont typeface="Roboto Condensed"/>
              <a:buAutoNum type="alphaLcPeriod"/>
              <a:defRPr/>
            </a:lvl2pPr>
            <a:lvl3pPr indent="-304800" lvl="2" marL="1371600" rtl="0">
              <a:lnSpc>
                <a:spcPct val="100000"/>
              </a:lnSpc>
              <a:spcBef>
                <a:spcPts val="0"/>
              </a:spcBef>
              <a:spcAft>
                <a:spcPts val="0"/>
              </a:spcAft>
              <a:buClr>
                <a:srgbClr val="434343"/>
              </a:buClr>
              <a:buSzPts val="1200"/>
              <a:buFont typeface="Roboto Condensed"/>
              <a:buAutoNum type="romanLcPeriod"/>
              <a:defRPr/>
            </a:lvl3pPr>
            <a:lvl4pPr indent="-304800" lvl="3" marL="1828800" rtl="0">
              <a:lnSpc>
                <a:spcPct val="100000"/>
              </a:lnSpc>
              <a:spcBef>
                <a:spcPts val="0"/>
              </a:spcBef>
              <a:spcAft>
                <a:spcPts val="0"/>
              </a:spcAft>
              <a:buClr>
                <a:srgbClr val="434343"/>
              </a:buClr>
              <a:buSzPts val="1200"/>
              <a:buFont typeface="Roboto Condensed"/>
              <a:buAutoNum type="arabicPeriod"/>
              <a:defRPr/>
            </a:lvl4pPr>
            <a:lvl5pPr indent="-304800" lvl="4" marL="2286000" rtl="0">
              <a:lnSpc>
                <a:spcPct val="100000"/>
              </a:lnSpc>
              <a:spcBef>
                <a:spcPts val="0"/>
              </a:spcBef>
              <a:spcAft>
                <a:spcPts val="0"/>
              </a:spcAft>
              <a:buClr>
                <a:srgbClr val="434343"/>
              </a:buClr>
              <a:buSzPts val="1200"/>
              <a:buFont typeface="Roboto Condensed"/>
              <a:buAutoNum type="alphaLcPeriod"/>
              <a:defRPr/>
            </a:lvl5pPr>
            <a:lvl6pPr indent="-304800" lvl="5" marL="2743200" rtl="0">
              <a:lnSpc>
                <a:spcPct val="100000"/>
              </a:lnSpc>
              <a:spcBef>
                <a:spcPts val="0"/>
              </a:spcBef>
              <a:spcAft>
                <a:spcPts val="0"/>
              </a:spcAft>
              <a:buClr>
                <a:srgbClr val="434343"/>
              </a:buClr>
              <a:buSzPts val="1200"/>
              <a:buFont typeface="Roboto Condensed"/>
              <a:buAutoNum type="romanLcPeriod"/>
              <a:defRPr/>
            </a:lvl6pPr>
            <a:lvl7pPr indent="-304800" lvl="6" marL="3200400" rtl="0">
              <a:lnSpc>
                <a:spcPct val="100000"/>
              </a:lnSpc>
              <a:spcBef>
                <a:spcPts val="0"/>
              </a:spcBef>
              <a:spcAft>
                <a:spcPts val="0"/>
              </a:spcAft>
              <a:buClr>
                <a:srgbClr val="434343"/>
              </a:buClr>
              <a:buSzPts val="1200"/>
              <a:buFont typeface="Roboto Condensed"/>
              <a:buAutoNum type="arabicPeriod"/>
              <a:defRPr/>
            </a:lvl7pPr>
            <a:lvl8pPr indent="-304800" lvl="7" marL="3657600" rtl="0">
              <a:lnSpc>
                <a:spcPct val="100000"/>
              </a:lnSpc>
              <a:spcBef>
                <a:spcPts val="0"/>
              </a:spcBef>
              <a:spcAft>
                <a:spcPts val="0"/>
              </a:spcAft>
              <a:buClr>
                <a:srgbClr val="434343"/>
              </a:buClr>
              <a:buSzPts val="1200"/>
              <a:buFont typeface="Roboto Condensed"/>
              <a:buAutoNum type="alphaLcPeriod"/>
              <a:defRPr/>
            </a:lvl8pPr>
            <a:lvl9pPr indent="-304800" lvl="8" marL="4114800" rtl="0">
              <a:lnSpc>
                <a:spcPct val="100000"/>
              </a:lnSpc>
              <a:spcBef>
                <a:spcPts val="0"/>
              </a:spcBef>
              <a:spcAft>
                <a:spcPts val="0"/>
              </a:spcAft>
              <a:buClr>
                <a:srgbClr val="434343"/>
              </a:buClr>
              <a:buSzPts val="1200"/>
              <a:buFont typeface="Roboto Condensed"/>
              <a:buAutoNum type="romanLcPerio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7_1">
    <p:spTree>
      <p:nvGrpSpPr>
        <p:cNvPr id="492" name="Shape 492"/>
        <p:cNvGrpSpPr/>
        <p:nvPr/>
      </p:nvGrpSpPr>
      <p:grpSpPr>
        <a:xfrm>
          <a:off x="0" y="0"/>
          <a:ext cx="0" cy="0"/>
          <a:chOff x="0" y="0"/>
          <a:chExt cx="0" cy="0"/>
        </a:xfrm>
      </p:grpSpPr>
      <p:pic>
        <p:nvPicPr>
          <p:cNvPr id="493" name="Google Shape;493;p32"/>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94" name="Google Shape;494;p32"/>
          <p:cNvPicPr preferRelativeResize="0"/>
          <p:nvPr/>
        </p:nvPicPr>
        <p:blipFill>
          <a:blip r:embed="rId3">
            <a:alphaModFix/>
          </a:blip>
          <a:stretch>
            <a:fillRect/>
          </a:stretch>
        </p:blipFill>
        <p:spPr>
          <a:xfrm flipH="1" rot="10800000">
            <a:off x="0" y="0"/>
            <a:ext cx="9144003" cy="5143501"/>
          </a:xfrm>
          <a:prstGeom prst="rect">
            <a:avLst/>
          </a:prstGeom>
          <a:noFill/>
          <a:ln>
            <a:noFill/>
          </a:ln>
        </p:spPr>
      </p:pic>
      <p:sp>
        <p:nvSpPr>
          <p:cNvPr id="495" name="Google Shape;495;p32"/>
          <p:cNvSpPr/>
          <p:nvPr/>
        </p:nvSpPr>
        <p:spPr>
          <a:xfrm>
            <a:off x="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&gt;</a:t>
            </a:r>
            <a:endParaRPr/>
          </a:p>
        </p:txBody>
      </p:sp>
      <p:grpSp>
        <p:nvGrpSpPr>
          <p:cNvPr id="496" name="Google Shape;496;p32"/>
          <p:cNvGrpSpPr/>
          <p:nvPr/>
        </p:nvGrpSpPr>
        <p:grpSpPr>
          <a:xfrm flipH="1" rot="-2139942">
            <a:off x="7316124" y="2543508"/>
            <a:ext cx="5291183" cy="2960329"/>
            <a:chOff x="-1735575" y="788325"/>
            <a:chExt cx="1235800" cy="820800"/>
          </a:xfrm>
        </p:grpSpPr>
        <p:sp>
          <p:nvSpPr>
            <p:cNvPr id="497" name="Google Shape;497;p32"/>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2"/>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32"/>
          <p:cNvGrpSpPr/>
          <p:nvPr/>
        </p:nvGrpSpPr>
        <p:grpSpPr>
          <a:xfrm rot="-3665372">
            <a:off x="-1194420" y="-1103295"/>
            <a:ext cx="5291186" cy="2960353"/>
            <a:chOff x="-1735575" y="788325"/>
            <a:chExt cx="1235800" cy="820800"/>
          </a:xfrm>
        </p:grpSpPr>
        <p:sp>
          <p:nvSpPr>
            <p:cNvPr id="505" name="Google Shape;505;p32"/>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2"/>
          <p:cNvSpPr/>
          <p:nvPr/>
        </p:nvSpPr>
        <p:spPr>
          <a:xfrm flipH="1">
            <a:off x="467750" y="295700"/>
            <a:ext cx="8208600" cy="45522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4" name="Google Shape;514;p32"/>
          <p:cNvSpPr txBox="1"/>
          <p:nvPr>
            <p:ph idx="1" type="subTitle"/>
          </p:nvPr>
        </p:nvSpPr>
        <p:spPr>
          <a:xfrm>
            <a:off x="1002276" y="3478225"/>
            <a:ext cx="1859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15" name="Google Shape;515;p32"/>
          <p:cNvSpPr txBox="1"/>
          <p:nvPr>
            <p:ph idx="2" type="title"/>
          </p:nvPr>
        </p:nvSpPr>
        <p:spPr>
          <a:xfrm>
            <a:off x="1002275" y="3035757"/>
            <a:ext cx="1859700" cy="372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516" name="Google Shape;516;p32"/>
          <p:cNvSpPr txBox="1"/>
          <p:nvPr>
            <p:ph idx="3" type="subTitle"/>
          </p:nvPr>
        </p:nvSpPr>
        <p:spPr>
          <a:xfrm>
            <a:off x="6314181" y="3478225"/>
            <a:ext cx="1859700" cy="6987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17" name="Google Shape;517;p32"/>
          <p:cNvSpPr txBox="1"/>
          <p:nvPr>
            <p:ph idx="4" type="title"/>
          </p:nvPr>
        </p:nvSpPr>
        <p:spPr>
          <a:xfrm>
            <a:off x="6314176" y="3035757"/>
            <a:ext cx="1859700" cy="372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518" name="Google Shape;518;p32"/>
          <p:cNvSpPr txBox="1"/>
          <p:nvPr>
            <p:ph idx="5" type="subTitle"/>
          </p:nvPr>
        </p:nvSpPr>
        <p:spPr>
          <a:xfrm>
            <a:off x="3658224" y="3478225"/>
            <a:ext cx="1859700" cy="6987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519" name="Google Shape;519;p32"/>
          <p:cNvSpPr txBox="1"/>
          <p:nvPr>
            <p:ph idx="6" type="title"/>
          </p:nvPr>
        </p:nvSpPr>
        <p:spPr>
          <a:xfrm>
            <a:off x="3658221" y="3035757"/>
            <a:ext cx="1859700" cy="372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520" name="Shape 520"/>
        <p:cNvGrpSpPr/>
        <p:nvPr/>
      </p:nvGrpSpPr>
      <p:grpSpPr>
        <a:xfrm>
          <a:off x="0" y="0"/>
          <a:ext cx="0" cy="0"/>
          <a:chOff x="0" y="0"/>
          <a:chExt cx="0" cy="0"/>
        </a:xfrm>
      </p:grpSpPr>
      <p:pic>
        <p:nvPicPr>
          <p:cNvPr id="521" name="Google Shape;521;p33"/>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522" name="Google Shape;522;p33"/>
          <p:cNvPicPr preferRelativeResize="0"/>
          <p:nvPr/>
        </p:nvPicPr>
        <p:blipFill>
          <a:blip r:embed="rId3">
            <a:alphaModFix/>
          </a:blip>
          <a:stretch>
            <a:fillRect/>
          </a:stretch>
        </p:blipFill>
        <p:spPr>
          <a:xfrm>
            <a:off x="0" y="-3"/>
            <a:ext cx="9143992" cy="5143501"/>
          </a:xfrm>
          <a:prstGeom prst="rect">
            <a:avLst/>
          </a:prstGeom>
          <a:noFill/>
          <a:ln>
            <a:noFill/>
          </a:ln>
        </p:spPr>
      </p:pic>
      <p:sp>
        <p:nvSpPr>
          <p:cNvPr id="523" name="Google Shape;523;p33"/>
          <p:cNvSpPr/>
          <p:nvPr/>
        </p:nvSpPr>
        <p:spPr>
          <a:xfrm flipH="1">
            <a:off x="11" y="0"/>
            <a:ext cx="9144000" cy="5143500"/>
          </a:xfrm>
          <a:prstGeom prst="rect">
            <a:avLst/>
          </a:prstGeom>
          <a:gradFill>
            <a:gsLst>
              <a:gs pos="0">
                <a:schemeClr val="dk1">
                  <a:alpha val="80800"/>
                </a:schemeClr>
              </a:gs>
              <a:gs pos="51000">
                <a:srgbClr val="000000">
                  <a:alpha val="34509"/>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txBox="1"/>
          <p:nvPr>
            <p:ph idx="1" type="subTitle"/>
          </p:nvPr>
        </p:nvSpPr>
        <p:spPr>
          <a:xfrm>
            <a:off x="4822225" y="1722575"/>
            <a:ext cx="3121500" cy="1073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5" name="Google Shape;525;p33"/>
          <p:cNvSpPr txBox="1"/>
          <p:nvPr>
            <p:ph type="ctrTitle"/>
          </p:nvPr>
        </p:nvSpPr>
        <p:spPr>
          <a:xfrm flipH="1">
            <a:off x="4827275" y="810875"/>
            <a:ext cx="3121500" cy="835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6" name="Google Shape;526;p33"/>
          <p:cNvSpPr txBox="1"/>
          <p:nvPr/>
        </p:nvSpPr>
        <p:spPr>
          <a:xfrm>
            <a:off x="4827275" y="3567275"/>
            <a:ext cx="3121500" cy="728700"/>
          </a:xfrm>
          <a:prstGeom prst="rect">
            <a:avLst/>
          </a:prstGeom>
          <a:noFill/>
          <a:ln>
            <a:noFill/>
          </a:ln>
        </p:spPr>
        <p:txBody>
          <a:bodyPr anchorCtr="0" anchor="t" bIns="91425" lIns="91425" spcFirstLastPara="1" rIns="91425" wrap="square" tIns="91425">
            <a:noAutofit/>
          </a:bodyPr>
          <a:lstStyle/>
          <a:p>
            <a:pPr indent="0" lvl="0" marL="0" rtl="0" algn="r">
              <a:lnSpc>
                <a:spcPct val="114000"/>
              </a:lnSpc>
              <a:spcBef>
                <a:spcPts val="0"/>
              </a:spcBef>
              <a:spcAft>
                <a:spcPts val="0"/>
              </a:spcAft>
              <a:buNone/>
            </a:pPr>
            <a:r>
              <a:rPr lang="en" sz="1100">
                <a:solidFill>
                  <a:srgbClr val="F2F2F2"/>
                </a:solidFill>
                <a:latin typeface="Lato"/>
                <a:ea typeface="Lato"/>
                <a:cs typeface="Lato"/>
                <a:sym typeface="Lato"/>
              </a:rPr>
              <a:t>CREDITS: This presentation template was created by </a:t>
            </a:r>
            <a:r>
              <a:rPr b="1" lang="en" sz="1100">
                <a:solidFill>
                  <a:srgbClr val="F2F2F2"/>
                </a:solidFill>
                <a:uFill>
                  <a:noFill/>
                </a:uFill>
                <a:latin typeface="Lato"/>
                <a:ea typeface="Lato"/>
                <a:cs typeface="Lato"/>
                <a:sym typeface="Lato"/>
                <a:hlinkClick r:id="rId4">
                  <a:extLst>
                    <a:ext uri="{A12FA001-AC4F-418D-AE19-62706E023703}">
                      <ahyp:hlinkClr val="tx"/>
                    </a:ext>
                  </a:extLst>
                </a:hlinkClick>
              </a:rPr>
              <a:t>Slidesgo</a:t>
            </a:r>
            <a:r>
              <a:rPr b="1" lang="en" sz="1100">
                <a:solidFill>
                  <a:srgbClr val="F2F2F2"/>
                </a:solidFill>
                <a:latin typeface="Lato"/>
                <a:ea typeface="Lato"/>
                <a:cs typeface="Lato"/>
                <a:sym typeface="Lato"/>
              </a:rPr>
              <a:t>,</a:t>
            </a:r>
            <a:r>
              <a:rPr lang="en" sz="1100">
                <a:solidFill>
                  <a:srgbClr val="F2F2F2"/>
                </a:solidFill>
                <a:latin typeface="Lato"/>
                <a:ea typeface="Lato"/>
                <a:cs typeface="Lato"/>
                <a:sym typeface="Lato"/>
              </a:rPr>
              <a:t> including icons by </a:t>
            </a:r>
            <a:r>
              <a:rPr b="1" lang="en" sz="1100">
                <a:solidFill>
                  <a:srgbClr val="F2F2F2"/>
                </a:solidFill>
                <a:uFill>
                  <a:noFill/>
                </a:uFill>
                <a:latin typeface="Lato"/>
                <a:ea typeface="Lato"/>
                <a:cs typeface="Lato"/>
                <a:sym typeface="Lato"/>
                <a:hlinkClick r:id="rId5">
                  <a:extLst>
                    <a:ext uri="{A12FA001-AC4F-418D-AE19-62706E023703}">
                      <ahyp:hlinkClr val="tx"/>
                    </a:ext>
                  </a:extLst>
                </a:hlinkClick>
              </a:rPr>
              <a:t>Flaticon</a:t>
            </a:r>
            <a:r>
              <a:rPr lang="en" sz="1100">
                <a:solidFill>
                  <a:srgbClr val="F2F2F2"/>
                </a:solidFill>
                <a:latin typeface="Lato"/>
                <a:ea typeface="Lato"/>
                <a:cs typeface="Lato"/>
                <a:sym typeface="Lato"/>
              </a:rPr>
              <a:t>, and infographics &amp; images by </a:t>
            </a:r>
            <a:r>
              <a:rPr b="1" lang="en" sz="1100">
                <a:solidFill>
                  <a:srgbClr val="F2F2F2"/>
                </a:solidFill>
                <a:uFill>
                  <a:noFill/>
                </a:uFill>
                <a:latin typeface="Lato"/>
                <a:ea typeface="Lato"/>
                <a:cs typeface="Lato"/>
                <a:sym typeface="Lato"/>
                <a:hlinkClick r:id="rId6">
                  <a:extLst>
                    <a:ext uri="{A12FA001-AC4F-418D-AE19-62706E023703}">
                      <ahyp:hlinkClr val="tx"/>
                    </a:ext>
                  </a:extLst>
                </a:hlinkClick>
              </a:rPr>
              <a:t>Freepik</a:t>
            </a:r>
            <a:r>
              <a:rPr lang="en" sz="1100">
                <a:solidFill>
                  <a:srgbClr val="F2F2F2"/>
                </a:solidFill>
                <a:latin typeface="Lato"/>
                <a:ea typeface="Lato"/>
                <a:cs typeface="Lato"/>
                <a:sym typeface="Lato"/>
              </a:rPr>
              <a:t> </a:t>
            </a:r>
            <a:endParaRPr sz="1100">
              <a:solidFill>
                <a:srgbClr val="F2F2F2"/>
              </a:solidFill>
              <a:latin typeface="Lato"/>
              <a:ea typeface="Lato"/>
              <a:cs typeface="Lato"/>
              <a:sym typeface="Lato"/>
            </a:endParaRPr>
          </a:p>
        </p:txBody>
      </p:sp>
      <p:grpSp>
        <p:nvGrpSpPr>
          <p:cNvPr id="527" name="Google Shape;527;p33"/>
          <p:cNvGrpSpPr/>
          <p:nvPr/>
        </p:nvGrpSpPr>
        <p:grpSpPr>
          <a:xfrm rot="-5400000">
            <a:off x="-222025" y="-1194803"/>
            <a:ext cx="5488559" cy="7457953"/>
            <a:chOff x="-1735575" y="788325"/>
            <a:chExt cx="1235800" cy="820800"/>
          </a:xfrm>
        </p:grpSpPr>
        <p:sp>
          <p:nvSpPr>
            <p:cNvPr id="528" name="Google Shape;528;p33"/>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3"/>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33"/>
          <p:cNvSpPr/>
          <p:nvPr/>
        </p:nvSpPr>
        <p:spPr>
          <a:xfrm flipH="1" rot="5400000">
            <a:off x="4082325"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
        <p:nvSpPr>
          <p:cNvPr id="536" name="Google Shape;536;p33"/>
          <p:cNvSpPr/>
          <p:nvPr/>
        </p:nvSpPr>
        <p:spPr>
          <a:xfrm flipH="1" rot="-5400000">
            <a:off x="-531600" y="909325"/>
            <a:ext cx="2900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2">
    <p:bg>
      <p:bgPr>
        <a:solidFill>
          <a:schemeClr val="dk1"/>
        </a:solidFill>
      </p:bgPr>
    </p:bg>
    <p:spTree>
      <p:nvGrpSpPr>
        <p:cNvPr id="537" name="Shape 537"/>
        <p:cNvGrpSpPr/>
        <p:nvPr/>
      </p:nvGrpSpPr>
      <p:grpSpPr>
        <a:xfrm>
          <a:off x="0" y="0"/>
          <a:ext cx="0" cy="0"/>
          <a:chOff x="0" y="0"/>
          <a:chExt cx="0" cy="0"/>
        </a:xfrm>
      </p:grpSpPr>
      <p:pic>
        <p:nvPicPr>
          <p:cNvPr id="538" name="Google Shape;538;p34"/>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539" name="Google Shape;539;p34"/>
          <p:cNvPicPr preferRelativeResize="0"/>
          <p:nvPr/>
        </p:nvPicPr>
        <p:blipFill>
          <a:blip r:embed="rId3">
            <a:alphaModFix/>
          </a:blip>
          <a:stretch>
            <a:fillRect/>
          </a:stretch>
        </p:blipFill>
        <p:spPr>
          <a:xfrm flipH="1">
            <a:off x="6" y="0"/>
            <a:ext cx="9144003" cy="5143501"/>
          </a:xfrm>
          <a:prstGeom prst="rect">
            <a:avLst/>
          </a:prstGeom>
          <a:noFill/>
          <a:ln>
            <a:noFill/>
          </a:ln>
        </p:spPr>
      </p:pic>
      <p:sp>
        <p:nvSpPr>
          <p:cNvPr id="540" name="Google Shape;540;p34"/>
          <p:cNvSpPr/>
          <p:nvPr/>
        </p:nvSpPr>
        <p:spPr>
          <a:xfrm flipH="1">
            <a:off x="-6941"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&gt;</a:t>
            </a:r>
            <a:endParaRPr/>
          </a:p>
        </p:txBody>
      </p:sp>
      <p:grpSp>
        <p:nvGrpSpPr>
          <p:cNvPr id="541" name="Google Shape;541;p34"/>
          <p:cNvGrpSpPr/>
          <p:nvPr/>
        </p:nvGrpSpPr>
        <p:grpSpPr>
          <a:xfrm flipH="1">
            <a:off x="-957068" y="400050"/>
            <a:ext cx="11058145" cy="4421274"/>
            <a:chOff x="-1651625" y="676975"/>
            <a:chExt cx="2866364" cy="2029318"/>
          </a:xfrm>
        </p:grpSpPr>
        <p:sp>
          <p:nvSpPr>
            <p:cNvPr id="542" name="Google Shape;542;p34"/>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4"/>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4"/>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4"/>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a:effectLst>
              <a:outerShdw blurRad="57150" rotWithShape="0" algn="bl" dir="5400000" dist="19050">
                <a:schemeClr val="dk2">
                  <a:alpha val="2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34"/>
          <p:cNvSpPr/>
          <p:nvPr/>
        </p:nvSpPr>
        <p:spPr>
          <a:xfrm flipH="1">
            <a:off x="467659" y="295700"/>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_1">
    <p:bg>
      <p:bgPr>
        <a:solidFill>
          <a:schemeClr val="dk1"/>
        </a:solidFill>
      </p:bgPr>
    </p:bg>
    <p:spTree>
      <p:nvGrpSpPr>
        <p:cNvPr id="550" name="Shape 550"/>
        <p:cNvGrpSpPr/>
        <p:nvPr/>
      </p:nvGrpSpPr>
      <p:grpSpPr>
        <a:xfrm>
          <a:off x="0" y="0"/>
          <a:ext cx="0" cy="0"/>
          <a:chOff x="0" y="0"/>
          <a:chExt cx="0" cy="0"/>
        </a:xfrm>
      </p:grpSpPr>
      <p:pic>
        <p:nvPicPr>
          <p:cNvPr id="551" name="Google Shape;551;p35"/>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552" name="Google Shape;552;p35"/>
          <p:cNvPicPr preferRelativeResize="0"/>
          <p:nvPr/>
        </p:nvPicPr>
        <p:blipFill>
          <a:blip r:embed="rId3">
            <a:alphaModFix/>
          </a:blip>
          <a:stretch>
            <a:fillRect/>
          </a:stretch>
        </p:blipFill>
        <p:spPr>
          <a:xfrm flipH="1" rot="10800000">
            <a:off x="0" y="466223"/>
            <a:ext cx="9144003" cy="5143501"/>
          </a:xfrm>
          <a:prstGeom prst="rect">
            <a:avLst/>
          </a:prstGeom>
          <a:noFill/>
          <a:ln>
            <a:noFill/>
          </a:ln>
        </p:spPr>
      </p:pic>
      <p:sp>
        <p:nvSpPr>
          <p:cNvPr id="553" name="Google Shape;553;p35"/>
          <p:cNvSpPr/>
          <p:nvPr/>
        </p:nvSpPr>
        <p:spPr>
          <a:xfrm flipH="1" rot="10800000">
            <a:off x="0" y="10"/>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35"/>
          <p:cNvGrpSpPr/>
          <p:nvPr/>
        </p:nvGrpSpPr>
        <p:grpSpPr>
          <a:xfrm flipH="1" rot="5400295">
            <a:off x="1036190" y="97415"/>
            <a:ext cx="6686653" cy="5580420"/>
            <a:chOff x="-1651625" y="676975"/>
            <a:chExt cx="2866364" cy="2029318"/>
          </a:xfrm>
        </p:grpSpPr>
        <p:sp>
          <p:nvSpPr>
            <p:cNvPr id="555" name="Google Shape;555;p35"/>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35"/>
          <p:cNvSpPr/>
          <p:nvPr/>
        </p:nvSpPr>
        <p:spPr>
          <a:xfrm flipH="1" rot="10800000">
            <a:off x="467750" y="302875"/>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_2">
    <p:bg>
      <p:bgPr>
        <a:solidFill>
          <a:schemeClr val="dk1"/>
        </a:solidFill>
      </p:bgPr>
    </p:bg>
    <p:spTree>
      <p:nvGrpSpPr>
        <p:cNvPr id="563" name="Shape 563"/>
        <p:cNvGrpSpPr/>
        <p:nvPr/>
      </p:nvGrpSpPr>
      <p:grpSpPr>
        <a:xfrm>
          <a:off x="0" y="0"/>
          <a:ext cx="0" cy="0"/>
          <a:chOff x="0" y="0"/>
          <a:chExt cx="0" cy="0"/>
        </a:xfrm>
      </p:grpSpPr>
      <p:pic>
        <p:nvPicPr>
          <p:cNvPr id="564" name="Google Shape;564;p36"/>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565" name="Google Shape;565;p36"/>
          <p:cNvPicPr preferRelativeResize="0"/>
          <p:nvPr/>
        </p:nvPicPr>
        <p:blipFill>
          <a:blip r:embed="rId3">
            <a:alphaModFix/>
          </a:blip>
          <a:stretch>
            <a:fillRect/>
          </a:stretch>
        </p:blipFill>
        <p:spPr>
          <a:xfrm flipH="1" rot="10800000">
            <a:off x="0" y="0"/>
            <a:ext cx="9144003" cy="5143501"/>
          </a:xfrm>
          <a:prstGeom prst="rect">
            <a:avLst/>
          </a:prstGeom>
          <a:noFill/>
          <a:ln>
            <a:noFill/>
          </a:ln>
        </p:spPr>
      </p:pic>
      <p:sp>
        <p:nvSpPr>
          <p:cNvPr id="566" name="Google Shape;566;p36"/>
          <p:cNvSpPr/>
          <p:nvPr/>
        </p:nvSpPr>
        <p:spPr>
          <a:xfrm>
            <a:off x="5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&gt;</a:t>
            </a:r>
            <a:endParaRPr/>
          </a:p>
        </p:txBody>
      </p:sp>
      <p:grpSp>
        <p:nvGrpSpPr>
          <p:cNvPr id="567" name="Google Shape;567;p36"/>
          <p:cNvGrpSpPr/>
          <p:nvPr/>
        </p:nvGrpSpPr>
        <p:grpSpPr>
          <a:xfrm flipH="1" rot="7652148">
            <a:off x="4421936" y="2059520"/>
            <a:ext cx="5291213" cy="2960366"/>
            <a:chOff x="-1735575" y="788325"/>
            <a:chExt cx="1235800" cy="820800"/>
          </a:xfrm>
        </p:grpSpPr>
        <p:sp>
          <p:nvSpPr>
            <p:cNvPr id="568" name="Google Shape;568;p36"/>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36"/>
          <p:cNvSpPr/>
          <p:nvPr/>
        </p:nvSpPr>
        <p:spPr>
          <a:xfrm>
            <a:off x="467750" y="295700"/>
            <a:ext cx="8208600" cy="45522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pic>
        <p:nvPicPr>
          <p:cNvPr id="47" name="Google Shape;47;p5"/>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48" name="Google Shape;48;p5"/>
          <p:cNvPicPr preferRelativeResize="0"/>
          <p:nvPr/>
        </p:nvPicPr>
        <p:blipFill>
          <a:blip r:embed="rId3">
            <a:alphaModFix/>
          </a:blip>
          <a:stretch>
            <a:fillRect/>
          </a:stretch>
        </p:blipFill>
        <p:spPr>
          <a:xfrm>
            <a:off x="-25" y="0"/>
            <a:ext cx="9144003" cy="5143501"/>
          </a:xfrm>
          <a:prstGeom prst="rect">
            <a:avLst/>
          </a:prstGeom>
          <a:noFill/>
          <a:ln>
            <a:noFill/>
          </a:ln>
        </p:spPr>
      </p:pic>
      <p:grpSp>
        <p:nvGrpSpPr>
          <p:cNvPr id="49" name="Google Shape;49;p5"/>
          <p:cNvGrpSpPr/>
          <p:nvPr/>
        </p:nvGrpSpPr>
        <p:grpSpPr>
          <a:xfrm rot="5399705">
            <a:off x="1359890" y="18290"/>
            <a:ext cx="6686653" cy="5580420"/>
            <a:chOff x="-1651625" y="676975"/>
            <a:chExt cx="2866364" cy="2029318"/>
          </a:xfrm>
        </p:grpSpPr>
        <p:sp>
          <p:nvSpPr>
            <p:cNvPr id="50" name="Google Shape;50;p5"/>
            <p:cNvSpPr/>
            <p:nvPr/>
          </p:nvSpPr>
          <p:spPr>
            <a:xfrm>
              <a:off x="-1651625" y="676975"/>
              <a:ext cx="2840848" cy="1530477"/>
            </a:xfrm>
            <a:custGeom>
              <a:rect b="b" l="l" r="r" t="t"/>
              <a:pathLst>
                <a:path extrusionOk="0" h="25192" w="46761">
                  <a:moveTo>
                    <a:pt x="46760" y="17575"/>
                  </a:moveTo>
                  <a:lnTo>
                    <a:pt x="46626" y="17726"/>
                  </a:lnTo>
                  <a:cubicBezTo>
                    <a:pt x="46760" y="17642"/>
                    <a:pt x="46760" y="17575"/>
                    <a:pt x="46760" y="17575"/>
                  </a:cubicBezTo>
                  <a:close/>
                  <a:moveTo>
                    <a:pt x="16651" y="0"/>
                  </a:moveTo>
                  <a:cubicBezTo>
                    <a:pt x="15257" y="0"/>
                    <a:pt x="13930" y="151"/>
                    <a:pt x="12737" y="504"/>
                  </a:cubicBezTo>
                  <a:cubicBezTo>
                    <a:pt x="11544" y="840"/>
                    <a:pt x="10502" y="1260"/>
                    <a:pt x="9511" y="1831"/>
                  </a:cubicBezTo>
                  <a:cubicBezTo>
                    <a:pt x="8603" y="2319"/>
                    <a:pt x="7763" y="2873"/>
                    <a:pt x="6990" y="3512"/>
                  </a:cubicBezTo>
                  <a:cubicBezTo>
                    <a:pt x="5529" y="4705"/>
                    <a:pt x="4403" y="5881"/>
                    <a:pt x="3496" y="7006"/>
                  </a:cubicBezTo>
                  <a:cubicBezTo>
                    <a:pt x="2588" y="8199"/>
                    <a:pt x="1883" y="9241"/>
                    <a:pt x="1395" y="10081"/>
                  </a:cubicBezTo>
                  <a:cubicBezTo>
                    <a:pt x="908" y="11005"/>
                    <a:pt x="555" y="11694"/>
                    <a:pt x="337" y="12265"/>
                  </a:cubicBezTo>
                  <a:cubicBezTo>
                    <a:pt x="135" y="12753"/>
                    <a:pt x="1" y="13021"/>
                    <a:pt x="1" y="13021"/>
                  </a:cubicBezTo>
                  <a:cubicBezTo>
                    <a:pt x="1" y="13021"/>
                    <a:pt x="135" y="12753"/>
                    <a:pt x="421" y="12265"/>
                  </a:cubicBezTo>
                  <a:cubicBezTo>
                    <a:pt x="622" y="11845"/>
                    <a:pt x="1042" y="11140"/>
                    <a:pt x="1597" y="10300"/>
                  </a:cubicBezTo>
                  <a:cubicBezTo>
                    <a:pt x="2168" y="9460"/>
                    <a:pt x="2857" y="8485"/>
                    <a:pt x="3781" y="7426"/>
                  </a:cubicBezTo>
                  <a:cubicBezTo>
                    <a:pt x="4756" y="6385"/>
                    <a:pt x="5881" y="5259"/>
                    <a:pt x="7343" y="4133"/>
                  </a:cubicBezTo>
                  <a:cubicBezTo>
                    <a:pt x="8116" y="3646"/>
                    <a:pt x="8956" y="3092"/>
                    <a:pt x="9863" y="2672"/>
                  </a:cubicBezTo>
                  <a:cubicBezTo>
                    <a:pt x="10771" y="2184"/>
                    <a:pt x="11762" y="1831"/>
                    <a:pt x="12871" y="1546"/>
                  </a:cubicBezTo>
                  <a:cubicBezTo>
                    <a:pt x="13997" y="1193"/>
                    <a:pt x="15257" y="1126"/>
                    <a:pt x="16517" y="1126"/>
                  </a:cubicBezTo>
                  <a:cubicBezTo>
                    <a:pt x="17844" y="1193"/>
                    <a:pt x="19172" y="1479"/>
                    <a:pt x="20365" y="1966"/>
                  </a:cubicBezTo>
                  <a:cubicBezTo>
                    <a:pt x="21625" y="2386"/>
                    <a:pt x="22885" y="3092"/>
                    <a:pt x="24011" y="3999"/>
                  </a:cubicBezTo>
                  <a:cubicBezTo>
                    <a:pt x="25120" y="4906"/>
                    <a:pt x="26111" y="6099"/>
                    <a:pt x="26800" y="7225"/>
                  </a:cubicBezTo>
                  <a:cubicBezTo>
                    <a:pt x="27573" y="8401"/>
                    <a:pt x="28144" y="9661"/>
                    <a:pt x="28564" y="10854"/>
                  </a:cubicBezTo>
                  <a:cubicBezTo>
                    <a:pt x="29051" y="12047"/>
                    <a:pt x="29320" y="13240"/>
                    <a:pt x="29606" y="14366"/>
                  </a:cubicBezTo>
                  <a:cubicBezTo>
                    <a:pt x="30244" y="16600"/>
                    <a:pt x="30580" y="18701"/>
                    <a:pt x="31151" y="20381"/>
                  </a:cubicBezTo>
                  <a:cubicBezTo>
                    <a:pt x="31420" y="21221"/>
                    <a:pt x="31773" y="21994"/>
                    <a:pt x="32059" y="22548"/>
                  </a:cubicBezTo>
                  <a:cubicBezTo>
                    <a:pt x="32412" y="23103"/>
                    <a:pt x="32680" y="23523"/>
                    <a:pt x="33033" y="23808"/>
                  </a:cubicBezTo>
                  <a:cubicBezTo>
                    <a:pt x="33386" y="24161"/>
                    <a:pt x="33806" y="24447"/>
                    <a:pt x="34361" y="24648"/>
                  </a:cubicBezTo>
                  <a:cubicBezTo>
                    <a:pt x="34512" y="24716"/>
                    <a:pt x="34713" y="24716"/>
                    <a:pt x="34865" y="24783"/>
                  </a:cubicBezTo>
                  <a:cubicBezTo>
                    <a:pt x="34999" y="24867"/>
                    <a:pt x="35201" y="24934"/>
                    <a:pt x="35352" y="24934"/>
                  </a:cubicBezTo>
                  <a:cubicBezTo>
                    <a:pt x="35486" y="25001"/>
                    <a:pt x="35621" y="25001"/>
                    <a:pt x="35839" y="25068"/>
                  </a:cubicBezTo>
                  <a:cubicBezTo>
                    <a:pt x="35974" y="25068"/>
                    <a:pt x="36125" y="25068"/>
                    <a:pt x="36259" y="25136"/>
                  </a:cubicBezTo>
                  <a:cubicBezTo>
                    <a:pt x="36553" y="25173"/>
                    <a:pt x="36843" y="25192"/>
                    <a:pt x="37128" y="25192"/>
                  </a:cubicBezTo>
                  <a:cubicBezTo>
                    <a:pt x="38000" y="25192"/>
                    <a:pt x="38839" y="25015"/>
                    <a:pt x="39687" y="24648"/>
                  </a:cubicBezTo>
                  <a:cubicBezTo>
                    <a:pt x="40813" y="24161"/>
                    <a:pt x="41854" y="23388"/>
                    <a:pt x="42694" y="22548"/>
                  </a:cubicBezTo>
                  <a:cubicBezTo>
                    <a:pt x="43602" y="21708"/>
                    <a:pt x="44307" y="20801"/>
                    <a:pt x="44946" y="20095"/>
                  </a:cubicBezTo>
                  <a:cubicBezTo>
                    <a:pt x="45500" y="19322"/>
                    <a:pt x="45988" y="18701"/>
                    <a:pt x="46273" y="18280"/>
                  </a:cubicBezTo>
                  <a:cubicBezTo>
                    <a:pt x="46475" y="18062"/>
                    <a:pt x="46542" y="17860"/>
                    <a:pt x="46626" y="17726"/>
                  </a:cubicBezTo>
                  <a:lnTo>
                    <a:pt x="46626" y="17726"/>
                  </a:lnTo>
                  <a:cubicBezTo>
                    <a:pt x="46542" y="17860"/>
                    <a:pt x="46408" y="17995"/>
                    <a:pt x="46206" y="18213"/>
                  </a:cubicBezTo>
                  <a:cubicBezTo>
                    <a:pt x="45988" y="18415"/>
                    <a:pt x="45786" y="18701"/>
                    <a:pt x="45500" y="18986"/>
                  </a:cubicBezTo>
                  <a:cubicBezTo>
                    <a:pt x="45215" y="19255"/>
                    <a:pt x="44862" y="19608"/>
                    <a:pt x="44593" y="19961"/>
                  </a:cubicBezTo>
                  <a:cubicBezTo>
                    <a:pt x="44240" y="20313"/>
                    <a:pt x="43820" y="20666"/>
                    <a:pt x="43400" y="21002"/>
                  </a:cubicBezTo>
                  <a:cubicBezTo>
                    <a:pt x="42980" y="21422"/>
                    <a:pt x="42560" y="21775"/>
                    <a:pt x="42073" y="22128"/>
                  </a:cubicBezTo>
                  <a:cubicBezTo>
                    <a:pt x="41165" y="22901"/>
                    <a:pt x="40040" y="23455"/>
                    <a:pt x="39065" y="23808"/>
                  </a:cubicBezTo>
                  <a:cubicBezTo>
                    <a:pt x="38494" y="23943"/>
                    <a:pt x="38007" y="23943"/>
                    <a:pt x="37587" y="23943"/>
                  </a:cubicBezTo>
                  <a:cubicBezTo>
                    <a:pt x="37167" y="23943"/>
                    <a:pt x="36679" y="23875"/>
                    <a:pt x="36259" y="23741"/>
                  </a:cubicBezTo>
                  <a:cubicBezTo>
                    <a:pt x="36125" y="23741"/>
                    <a:pt x="36041" y="23674"/>
                    <a:pt x="35906" y="23674"/>
                  </a:cubicBezTo>
                  <a:cubicBezTo>
                    <a:pt x="35772" y="23607"/>
                    <a:pt x="35621" y="23523"/>
                    <a:pt x="35554" y="23523"/>
                  </a:cubicBezTo>
                  <a:cubicBezTo>
                    <a:pt x="35419" y="23455"/>
                    <a:pt x="35285" y="23388"/>
                    <a:pt x="35134" y="23388"/>
                  </a:cubicBezTo>
                  <a:cubicBezTo>
                    <a:pt x="34999" y="23321"/>
                    <a:pt x="34865" y="23254"/>
                    <a:pt x="34781" y="23187"/>
                  </a:cubicBezTo>
                  <a:cubicBezTo>
                    <a:pt x="34361" y="23035"/>
                    <a:pt x="34159" y="22767"/>
                    <a:pt x="33941" y="22615"/>
                  </a:cubicBezTo>
                  <a:cubicBezTo>
                    <a:pt x="33806" y="22414"/>
                    <a:pt x="33672" y="22195"/>
                    <a:pt x="33453" y="21708"/>
                  </a:cubicBezTo>
                  <a:cubicBezTo>
                    <a:pt x="33185" y="21288"/>
                    <a:pt x="32899" y="20734"/>
                    <a:pt x="32680" y="19961"/>
                  </a:cubicBezTo>
                  <a:cubicBezTo>
                    <a:pt x="32193" y="18348"/>
                    <a:pt x="31706" y="16315"/>
                    <a:pt x="31151" y="14013"/>
                  </a:cubicBezTo>
                  <a:cubicBezTo>
                    <a:pt x="30799" y="12887"/>
                    <a:pt x="30446" y="11627"/>
                    <a:pt x="29959" y="10367"/>
                  </a:cubicBezTo>
                  <a:cubicBezTo>
                    <a:pt x="29539" y="9107"/>
                    <a:pt x="28900" y="7847"/>
                    <a:pt x="28060" y="6519"/>
                  </a:cubicBezTo>
                  <a:cubicBezTo>
                    <a:pt x="27220" y="5259"/>
                    <a:pt x="26178" y="3999"/>
                    <a:pt x="24918" y="3024"/>
                  </a:cubicBezTo>
                  <a:cubicBezTo>
                    <a:pt x="23658" y="2033"/>
                    <a:pt x="22263" y="1260"/>
                    <a:pt x="20919" y="773"/>
                  </a:cubicBezTo>
                  <a:cubicBezTo>
                    <a:pt x="19525" y="286"/>
                    <a:pt x="18063" y="0"/>
                    <a:pt x="16651" y="0"/>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1651625" y="745322"/>
              <a:ext cx="2840848" cy="1541473"/>
            </a:xfrm>
            <a:custGeom>
              <a:rect b="b" l="l" r="r" t="t"/>
              <a:pathLst>
                <a:path extrusionOk="0" h="25373" w="46761">
                  <a:moveTo>
                    <a:pt x="46760" y="16450"/>
                  </a:moveTo>
                  <a:lnTo>
                    <a:pt x="46727" y="16518"/>
                  </a:lnTo>
                  <a:lnTo>
                    <a:pt x="46727" y="16518"/>
                  </a:lnTo>
                  <a:cubicBezTo>
                    <a:pt x="46760" y="16477"/>
                    <a:pt x="46760" y="16450"/>
                    <a:pt x="46760" y="16450"/>
                  </a:cubicBezTo>
                  <a:close/>
                  <a:moveTo>
                    <a:pt x="16517" y="1"/>
                  </a:moveTo>
                  <a:cubicBezTo>
                    <a:pt x="15257" y="1"/>
                    <a:pt x="13997" y="68"/>
                    <a:pt x="12871" y="421"/>
                  </a:cubicBezTo>
                  <a:cubicBezTo>
                    <a:pt x="11762" y="706"/>
                    <a:pt x="10771" y="1059"/>
                    <a:pt x="9863" y="1547"/>
                  </a:cubicBezTo>
                  <a:cubicBezTo>
                    <a:pt x="8956" y="1967"/>
                    <a:pt x="8116" y="2521"/>
                    <a:pt x="7343" y="3008"/>
                  </a:cubicBezTo>
                  <a:cubicBezTo>
                    <a:pt x="5881" y="4134"/>
                    <a:pt x="4756" y="5260"/>
                    <a:pt x="3781" y="6301"/>
                  </a:cubicBezTo>
                  <a:cubicBezTo>
                    <a:pt x="2857" y="7360"/>
                    <a:pt x="2168" y="8335"/>
                    <a:pt x="1597" y="9175"/>
                  </a:cubicBezTo>
                  <a:cubicBezTo>
                    <a:pt x="1042" y="10015"/>
                    <a:pt x="622" y="10720"/>
                    <a:pt x="421" y="11140"/>
                  </a:cubicBezTo>
                  <a:cubicBezTo>
                    <a:pt x="135" y="11628"/>
                    <a:pt x="1" y="11896"/>
                    <a:pt x="1" y="11896"/>
                  </a:cubicBezTo>
                  <a:cubicBezTo>
                    <a:pt x="1" y="11896"/>
                    <a:pt x="555" y="10922"/>
                    <a:pt x="1748" y="9376"/>
                  </a:cubicBezTo>
                  <a:cubicBezTo>
                    <a:pt x="2370" y="8620"/>
                    <a:pt x="3143" y="7696"/>
                    <a:pt x="4117" y="6722"/>
                  </a:cubicBezTo>
                  <a:cubicBezTo>
                    <a:pt x="5109" y="5747"/>
                    <a:pt x="6301" y="4689"/>
                    <a:pt x="7763" y="3714"/>
                  </a:cubicBezTo>
                  <a:cubicBezTo>
                    <a:pt x="8469" y="3227"/>
                    <a:pt x="9309" y="2807"/>
                    <a:pt x="10149" y="2387"/>
                  </a:cubicBezTo>
                  <a:cubicBezTo>
                    <a:pt x="11056" y="1967"/>
                    <a:pt x="12031" y="1681"/>
                    <a:pt x="13089" y="1395"/>
                  </a:cubicBezTo>
                  <a:cubicBezTo>
                    <a:pt x="13847" y="1239"/>
                    <a:pt x="14672" y="1152"/>
                    <a:pt x="15525" y="1152"/>
                  </a:cubicBezTo>
                  <a:cubicBezTo>
                    <a:pt x="16961" y="1152"/>
                    <a:pt x="18476" y="1397"/>
                    <a:pt x="19877" y="1967"/>
                  </a:cubicBezTo>
                  <a:cubicBezTo>
                    <a:pt x="21003" y="2454"/>
                    <a:pt x="22112" y="3076"/>
                    <a:pt x="23103" y="3916"/>
                  </a:cubicBezTo>
                  <a:cubicBezTo>
                    <a:pt x="24078" y="4756"/>
                    <a:pt x="24918" y="5747"/>
                    <a:pt x="25624" y="6856"/>
                  </a:cubicBezTo>
                  <a:cubicBezTo>
                    <a:pt x="26951" y="9040"/>
                    <a:pt x="27573" y="11342"/>
                    <a:pt x="28144" y="13577"/>
                  </a:cubicBezTo>
                  <a:cubicBezTo>
                    <a:pt x="28698" y="15761"/>
                    <a:pt x="29051" y="17928"/>
                    <a:pt x="29673" y="19743"/>
                  </a:cubicBezTo>
                  <a:cubicBezTo>
                    <a:pt x="29959" y="20650"/>
                    <a:pt x="30311" y="21490"/>
                    <a:pt x="30731" y="22196"/>
                  </a:cubicBezTo>
                  <a:cubicBezTo>
                    <a:pt x="31151" y="22902"/>
                    <a:pt x="31572" y="23456"/>
                    <a:pt x="32126" y="23943"/>
                  </a:cubicBezTo>
                  <a:cubicBezTo>
                    <a:pt x="32680" y="24363"/>
                    <a:pt x="33319" y="24716"/>
                    <a:pt x="34025" y="24918"/>
                  </a:cubicBezTo>
                  <a:cubicBezTo>
                    <a:pt x="34159" y="25002"/>
                    <a:pt x="34361" y="25069"/>
                    <a:pt x="34579" y="25069"/>
                  </a:cubicBezTo>
                  <a:cubicBezTo>
                    <a:pt x="34781" y="25136"/>
                    <a:pt x="34999" y="25204"/>
                    <a:pt x="35134" y="25204"/>
                  </a:cubicBezTo>
                  <a:cubicBezTo>
                    <a:pt x="35352" y="25271"/>
                    <a:pt x="35554" y="25271"/>
                    <a:pt x="35772" y="25338"/>
                  </a:cubicBezTo>
                  <a:lnTo>
                    <a:pt x="36326" y="25338"/>
                  </a:lnTo>
                  <a:cubicBezTo>
                    <a:pt x="36553" y="25361"/>
                    <a:pt x="36777" y="25373"/>
                    <a:pt x="36997" y="25373"/>
                  </a:cubicBezTo>
                  <a:cubicBezTo>
                    <a:pt x="38209" y="25373"/>
                    <a:pt x="39316" y="25028"/>
                    <a:pt x="40325" y="24431"/>
                  </a:cubicBezTo>
                  <a:cubicBezTo>
                    <a:pt x="41501" y="23742"/>
                    <a:pt x="42560" y="22750"/>
                    <a:pt x="43333" y="21843"/>
                  </a:cubicBezTo>
                  <a:cubicBezTo>
                    <a:pt x="44173" y="20869"/>
                    <a:pt x="44795" y="19877"/>
                    <a:pt x="45282" y="19121"/>
                  </a:cubicBezTo>
                  <a:cubicBezTo>
                    <a:pt x="45786" y="18281"/>
                    <a:pt x="46206" y="17643"/>
                    <a:pt x="46408" y="17155"/>
                  </a:cubicBezTo>
                  <a:lnTo>
                    <a:pt x="46727" y="16518"/>
                  </a:lnTo>
                  <a:lnTo>
                    <a:pt x="46727" y="16518"/>
                  </a:lnTo>
                  <a:cubicBezTo>
                    <a:pt x="46707" y="16541"/>
                    <a:pt x="46676" y="16570"/>
                    <a:pt x="46626" y="16601"/>
                  </a:cubicBezTo>
                  <a:cubicBezTo>
                    <a:pt x="46542" y="16735"/>
                    <a:pt x="46475" y="16937"/>
                    <a:pt x="46273" y="17155"/>
                  </a:cubicBezTo>
                  <a:cubicBezTo>
                    <a:pt x="45988" y="17576"/>
                    <a:pt x="45500" y="18197"/>
                    <a:pt x="44946" y="18970"/>
                  </a:cubicBezTo>
                  <a:cubicBezTo>
                    <a:pt x="44307" y="19676"/>
                    <a:pt x="43602" y="20583"/>
                    <a:pt x="42694" y="21423"/>
                  </a:cubicBezTo>
                  <a:cubicBezTo>
                    <a:pt x="41854" y="22263"/>
                    <a:pt x="40813" y="23036"/>
                    <a:pt x="39687" y="23523"/>
                  </a:cubicBezTo>
                  <a:cubicBezTo>
                    <a:pt x="38839" y="23890"/>
                    <a:pt x="38000" y="24067"/>
                    <a:pt x="37128" y="24067"/>
                  </a:cubicBezTo>
                  <a:cubicBezTo>
                    <a:pt x="36843" y="24067"/>
                    <a:pt x="36553" y="24048"/>
                    <a:pt x="36259" y="24011"/>
                  </a:cubicBezTo>
                  <a:cubicBezTo>
                    <a:pt x="36125" y="23943"/>
                    <a:pt x="35974" y="23943"/>
                    <a:pt x="35839" y="23943"/>
                  </a:cubicBezTo>
                  <a:cubicBezTo>
                    <a:pt x="35621" y="23876"/>
                    <a:pt x="35486" y="23876"/>
                    <a:pt x="35352" y="23809"/>
                  </a:cubicBezTo>
                  <a:cubicBezTo>
                    <a:pt x="35201" y="23809"/>
                    <a:pt x="34999" y="23742"/>
                    <a:pt x="34865" y="23658"/>
                  </a:cubicBezTo>
                  <a:cubicBezTo>
                    <a:pt x="34713" y="23591"/>
                    <a:pt x="34512" y="23591"/>
                    <a:pt x="34361" y="23523"/>
                  </a:cubicBezTo>
                  <a:cubicBezTo>
                    <a:pt x="33806" y="23322"/>
                    <a:pt x="33386" y="23036"/>
                    <a:pt x="33033" y="22683"/>
                  </a:cubicBezTo>
                  <a:cubicBezTo>
                    <a:pt x="32680" y="22398"/>
                    <a:pt x="32412" y="21978"/>
                    <a:pt x="32059" y="21423"/>
                  </a:cubicBezTo>
                  <a:cubicBezTo>
                    <a:pt x="31773" y="20869"/>
                    <a:pt x="31420" y="20096"/>
                    <a:pt x="31151" y="19256"/>
                  </a:cubicBezTo>
                  <a:cubicBezTo>
                    <a:pt x="30580" y="17576"/>
                    <a:pt x="30244" y="15475"/>
                    <a:pt x="29606" y="13241"/>
                  </a:cubicBezTo>
                  <a:cubicBezTo>
                    <a:pt x="29320" y="12115"/>
                    <a:pt x="29051" y="10922"/>
                    <a:pt x="28564" y="9729"/>
                  </a:cubicBezTo>
                  <a:cubicBezTo>
                    <a:pt x="28144" y="8536"/>
                    <a:pt x="27573" y="7276"/>
                    <a:pt x="26800" y="6100"/>
                  </a:cubicBezTo>
                  <a:cubicBezTo>
                    <a:pt x="26111" y="4974"/>
                    <a:pt x="25120" y="3781"/>
                    <a:pt x="24011" y="2874"/>
                  </a:cubicBezTo>
                  <a:cubicBezTo>
                    <a:pt x="22885" y="1967"/>
                    <a:pt x="21625" y="1261"/>
                    <a:pt x="20365" y="841"/>
                  </a:cubicBezTo>
                  <a:cubicBezTo>
                    <a:pt x="19172" y="354"/>
                    <a:pt x="17844" y="68"/>
                    <a:pt x="16517" y="1"/>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1651625" y="815309"/>
              <a:ext cx="2840848" cy="1555142"/>
            </a:xfrm>
            <a:custGeom>
              <a:rect b="b" l="l" r="r" t="t"/>
              <a:pathLst>
                <a:path extrusionOk="0" h="25598" w="46761">
                  <a:moveTo>
                    <a:pt x="15525" y="0"/>
                  </a:moveTo>
                  <a:cubicBezTo>
                    <a:pt x="14672" y="0"/>
                    <a:pt x="13847" y="87"/>
                    <a:pt x="13089" y="243"/>
                  </a:cubicBezTo>
                  <a:cubicBezTo>
                    <a:pt x="12031" y="529"/>
                    <a:pt x="11056" y="815"/>
                    <a:pt x="10149" y="1235"/>
                  </a:cubicBezTo>
                  <a:cubicBezTo>
                    <a:pt x="9309" y="1655"/>
                    <a:pt x="8469" y="2075"/>
                    <a:pt x="7763" y="2562"/>
                  </a:cubicBezTo>
                  <a:cubicBezTo>
                    <a:pt x="6301" y="3537"/>
                    <a:pt x="5109" y="4595"/>
                    <a:pt x="4117" y="5570"/>
                  </a:cubicBezTo>
                  <a:cubicBezTo>
                    <a:pt x="3143" y="6544"/>
                    <a:pt x="2370" y="7468"/>
                    <a:pt x="1748" y="8224"/>
                  </a:cubicBezTo>
                  <a:cubicBezTo>
                    <a:pt x="555" y="9770"/>
                    <a:pt x="1" y="10744"/>
                    <a:pt x="1" y="10744"/>
                  </a:cubicBezTo>
                  <a:cubicBezTo>
                    <a:pt x="1" y="10744"/>
                    <a:pt x="622" y="9837"/>
                    <a:pt x="1950" y="8375"/>
                  </a:cubicBezTo>
                  <a:cubicBezTo>
                    <a:pt x="2588" y="7670"/>
                    <a:pt x="3428" y="6830"/>
                    <a:pt x="4470" y="5922"/>
                  </a:cubicBezTo>
                  <a:cubicBezTo>
                    <a:pt x="5461" y="5082"/>
                    <a:pt x="6722" y="4108"/>
                    <a:pt x="8116" y="3268"/>
                  </a:cubicBezTo>
                  <a:cubicBezTo>
                    <a:pt x="8889" y="2848"/>
                    <a:pt x="9662" y="2428"/>
                    <a:pt x="10502" y="2075"/>
                  </a:cubicBezTo>
                  <a:cubicBezTo>
                    <a:pt x="11342" y="1722"/>
                    <a:pt x="12249" y="1436"/>
                    <a:pt x="13224" y="1302"/>
                  </a:cubicBezTo>
                  <a:cubicBezTo>
                    <a:pt x="13886" y="1183"/>
                    <a:pt x="14570" y="1120"/>
                    <a:pt x="15265" y="1120"/>
                  </a:cubicBezTo>
                  <a:cubicBezTo>
                    <a:pt x="16634" y="1120"/>
                    <a:pt x="18042" y="1366"/>
                    <a:pt x="19390" y="1924"/>
                  </a:cubicBezTo>
                  <a:cubicBezTo>
                    <a:pt x="20365" y="2428"/>
                    <a:pt x="21339" y="2982"/>
                    <a:pt x="22179" y="3755"/>
                  </a:cubicBezTo>
                  <a:cubicBezTo>
                    <a:pt x="23019" y="4528"/>
                    <a:pt x="23792" y="5435"/>
                    <a:pt x="24364" y="6410"/>
                  </a:cubicBezTo>
                  <a:cubicBezTo>
                    <a:pt x="25540" y="8375"/>
                    <a:pt x="26178" y="10610"/>
                    <a:pt x="26665" y="12778"/>
                  </a:cubicBezTo>
                  <a:cubicBezTo>
                    <a:pt x="27153" y="14945"/>
                    <a:pt x="27505" y="17045"/>
                    <a:pt x="28144" y="19078"/>
                  </a:cubicBezTo>
                  <a:cubicBezTo>
                    <a:pt x="28480" y="20070"/>
                    <a:pt x="28833" y="21044"/>
                    <a:pt x="29320" y="21884"/>
                  </a:cubicBezTo>
                  <a:cubicBezTo>
                    <a:pt x="29824" y="22724"/>
                    <a:pt x="30446" y="23430"/>
                    <a:pt x="31219" y="23984"/>
                  </a:cubicBezTo>
                  <a:cubicBezTo>
                    <a:pt x="31924" y="24539"/>
                    <a:pt x="32764" y="24959"/>
                    <a:pt x="33672" y="25177"/>
                  </a:cubicBezTo>
                  <a:cubicBezTo>
                    <a:pt x="34512" y="25446"/>
                    <a:pt x="35419" y="25597"/>
                    <a:pt x="36326" y="25597"/>
                  </a:cubicBezTo>
                  <a:cubicBezTo>
                    <a:pt x="38074" y="25597"/>
                    <a:pt x="39687" y="25026"/>
                    <a:pt x="40947" y="24119"/>
                  </a:cubicBezTo>
                  <a:cubicBezTo>
                    <a:pt x="42274" y="23279"/>
                    <a:pt x="43266" y="22170"/>
                    <a:pt x="43955" y="21044"/>
                  </a:cubicBezTo>
                  <a:cubicBezTo>
                    <a:pt x="44727" y="19985"/>
                    <a:pt x="45282" y="18944"/>
                    <a:pt x="45702" y="18104"/>
                  </a:cubicBezTo>
                  <a:cubicBezTo>
                    <a:pt x="46055" y="17264"/>
                    <a:pt x="46340" y="16558"/>
                    <a:pt x="46542" y="16071"/>
                  </a:cubicBezTo>
                  <a:cubicBezTo>
                    <a:pt x="46693" y="15583"/>
                    <a:pt x="46760" y="15298"/>
                    <a:pt x="46760" y="15298"/>
                  </a:cubicBezTo>
                  <a:lnTo>
                    <a:pt x="46760" y="15298"/>
                  </a:lnTo>
                  <a:lnTo>
                    <a:pt x="46408" y="16003"/>
                  </a:lnTo>
                  <a:cubicBezTo>
                    <a:pt x="46206" y="16491"/>
                    <a:pt x="45786" y="17129"/>
                    <a:pt x="45282" y="17969"/>
                  </a:cubicBezTo>
                  <a:cubicBezTo>
                    <a:pt x="44795" y="18725"/>
                    <a:pt x="44173" y="19717"/>
                    <a:pt x="43333" y="20691"/>
                  </a:cubicBezTo>
                  <a:cubicBezTo>
                    <a:pt x="42560" y="21598"/>
                    <a:pt x="41501" y="22590"/>
                    <a:pt x="40325" y="23279"/>
                  </a:cubicBezTo>
                  <a:cubicBezTo>
                    <a:pt x="39316" y="23876"/>
                    <a:pt x="38209" y="24221"/>
                    <a:pt x="36997" y="24221"/>
                  </a:cubicBezTo>
                  <a:cubicBezTo>
                    <a:pt x="36777" y="24221"/>
                    <a:pt x="36553" y="24209"/>
                    <a:pt x="36326" y="24186"/>
                  </a:cubicBezTo>
                  <a:lnTo>
                    <a:pt x="35772" y="24186"/>
                  </a:lnTo>
                  <a:cubicBezTo>
                    <a:pt x="35554" y="24119"/>
                    <a:pt x="35352" y="24119"/>
                    <a:pt x="35134" y="24052"/>
                  </a:cubicBezTo>
                  <a:cubicBezTo>
                    <a:pt x="34999" y="24052"/>
                    <a:pt x="34781" y="23984"/>
                    <a:pt x="34579" y="23917"/>
                  </a:cubicBezTo>
                  <a:cubicBezTo>
                    <a:pt x="34361" y="23917"/>
                    <a:pt x="34159" y="23850"/>
                    <a:pt x="34025" y="23766"/>
                  </a:cubicBezTo>
                  <a:cubicBezTo>
                    <a:pt x="33319" y="23564"/>
                    <a:pt x="32680" y="23211"/>
                    <a:pt x="32126" y="22791"/>
                  </a:cubicBezTo>
                  <a:cubicBezTo>
                    <a:pt x="31572" y="22304"/>
                    <a:pt x="31151" y="21750"/>
                    <a:pt x="30731" y="21044"/>
                  </a:cubicBezTo>
                  <a:cubicBezTo>
                    <a:pt x="30311" y="20338"/>
                    <a:pt x="29959" y="19498"/>
                    <a:pt x="29673" y="18591"/>
                  </a:cubicBezTo>
                  <a:cubicBezTo>
                    <a:pt x="29051" y="16776"/>
                    <a:pt x="28698" y="14609"/>
                    <a:pt x="28144" y="12425"/>
                  </a:cubicBezTo>
                  <a:cubicBezTo>
                    <a:pt x="27573" y="10190"/>
                    <a:pt x="26951" y="7888"/>
                    <a:pt x="25624" y="5704"/>
                  </a:cubicBezTo>
                  <a:cubicBezTo>
                    <a:pt x="24918" y="4595"/>
                    <a:pt x="24078" y="3604"/>
                    <a:pt x="23103" y="2764"/>
                  </a:cubicBezTo>
                  <a:cubicBezTo>
                    <a:pt x="22112" y="1924"/>
                    <a:pt x="21003" y="1302"/>
                    <a:pt x="19877" y="815"/>
                  </a:cubicBezTo>
                  <a:cubicBezTo>
                    <a:pt x="18476" y="245"/>
                    <a:pt x="16961" y="0"/>
                    <a:pt x="15525" y="0"/>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1651625" y="883291"/>
              <a:ext cx="2840848" cy="1571849"/>
            </a:xfrm>
            <a:custGeom>
              <a:rect b="b" l="l" r="r" t="t"/>
              <a:pathLst>
                <a:path extrusionOk="0" h="25873" w="46761">
                  <a:moveTo>
                    <a:pt x="15265" y="1"/>
                  </a:moveTo>
                  <a:cubicBezTo>
                    <a:pt x="14570" y="1"/>
                    <a:pt x="13886" y="64"/>
                    <a:pt x="13224" y="183"/>
                  </a:cubicBezTo>
                  <a:cubicBezTo>
                    <a:pt x="12249" y="317"/>
                    <a:pt x="11342" y="603"/>
                    <a:pt x="10502" y="956"/>
                  </a:cubicBezTo>
                  <a:cubicBezTo>
                    <a:pt x="9662" y="1309"/>
                    <a:pt x="8889" y="1729"/>
                    <a:pt x="8116" y="2149"/>
                  </a:cubicBezTo>
                  <a:cubicBezTo>
                    <a:pt x="6722" y="2989"/>
                    <a:pt x="5461" y="3963"/>
                    <a:pt x="4470" y="4803"/>
                  </a:cubicBezTo>
                  <a:cubicBezTo>
                    <a:pt x="3428" y="5711"/>
                    <a:pt x="2588" y="6551"/>
                    <a:pt x="1950" y="7256"/>
                  </a:cubicBezTo>
                  <a:cubicBezTo>
                    <a:pt x="622" y="8718"/>
                    <a:pt x="1" y="9625"/>
                    <a:pt x="1" y="9625"/>
                  </a:cubicBezTo>
                  <a:cubicBezTo>
                    <a:pt x="1" y="9625"/>
                    <a:pt x="757" y="8785"/>
                    <a:pt x="2168" y="7458"/>
                  </a:cubicBezTo>
                  <a:cubicBezTo>
                    <a:pt x="2857" y="6836"/>
                    <a:pt x="3697" y="6064"/>
                    <a:pt x="4756" y="5223"/>
                  </a:cubicBezTo>
                  <a:cubicBezTo>
                    <a:pt x="5797" y="4383"/>
                    <a:pt x="7058" y="3610"/>
                    <a:pt x="8536" y="2838"/>
                  </a:cubicBezTo>
                  <a:cubicBezTo>
                    <a:pt x="9242" y="2418"/>
                    <a:pt x="9998" y="2149"/>
                    <a:pt x="10838" y="1863"/>
                  </a:cubicBezTo>
                  <a:cubicBezTo>
                    <a:pt x="11611" y="1510"/>
                    <a:pt x="12518" y="1309"/>
                    <a:pt x="13358" y="1225"/>
                  </a:cubicBezTo>
                  <a:cubicBezTo>
                    <a:pt x="13857" y="1151"/>
                    <a:pt x="14360" y="1113"/>
                    <a:pt x="14864" y="1113"/>
                  </a:cubicBezTo>
                  <a:cubicBezTo>
                    <a:pt x="16211" y="1113"/>
                    <a:pt x="17570" y="1386"/>
                    <a:pt x="18903" y="1997"/>
                  </a:cubicBezTo>
                  <a:cubicBezTo>
                    <a:pt x="19743" y="2418"/>
                    <a:pt x="20583" y="2905"/>
                    <a:pt x="21272" y="3610"/>
                  </a:cubicBezTo>
                  <a:cubicBezTo>
                    <a:pt x="22045" y="4316"/>
                    <a:pt x="22599" y="5089"/>
                    <a:pt x="23103" y="5996"/>
                  </a:cubicBezTo>
                  <a:cubicBezTo>
                    <a:pt x="24145" y="7744"/>
                    <a:pt x="24700" y="9844"/>
                    <a:pt x="25120" y="11944"/>
                  </a:cubicBezTo>
                  <a:cubicBezTo>
                    <a:pt x="25624" y="14112"/>
                    <a:pt x="25960" y="16279"/>
                    <a:pt x="26665" y="18446"/>
                  </a:cubicBezTo>
                  <a:cubicBezTo>
                    <a:pt x="27018" y="19505"/>
                    <a:pt x="27438" y="20547"/>
                    <a:pt x="27993" y="21538"/>
                  </a:cubicBezTo>
                  <a:cubicBezTo>
                    <a:pt x="28564" y="22512"/>
                    <a:pt x="29320" y="23420"/>
                    <a:pt x="30244" y="24125"/>
                  </a:cubicBezTo>
                  <a:cubicBezTo>
                    <a:pt x="31219" y="24831"/>
                    <a:pt x="32193" y="25251"/>
                    <a:pt x="33252" y="25520"/>
                  </a:cubicBezTo>
                  <a:cubicBezTo>
                    <a:pt x="34293" y="25738"/>
                    <a:pt x="35352" y="25873"/>
                    <a:pt x="36326" y="25873"/>
                  </a:cubicBezTo>
                  <a:cubicBezTo>
                    <a:pt x="37385" y="25806"/>
                    <a:pt x="38360" y="25587"/>
                    <a:pt x="39267" y="25251"/>
                  </a:cubicBezTo>
                  <a:cubicBezTo>
                    <a:pt x="40107" y="24898"/>
                    <a:pt x="40947" y="24478"/>
                    <a:pt x="41653" y="23907"/>
                  </a:cubicBezTo>
                  <a:cubicBezTo>
                    <a:pt x="42980" y="22798"/>
                    <a:pt x="43955" y="21538"/>
                    <a:pt x="44593" y="20345"/>
                  </a:cubicBezTo>
                  <a:cubicBezTo>
                    <a:pt x="45282" y="19152"/>
                    <a:pt x="45702" y="18026"/>
                    <a:pt x="46055" y="17119"/>
                  </a:cubicBezTo>
                  <a:cubicBezTo>
                    <a:pt x="46340" y="16212"/>
                    <a:pt x="46542" y="15439"/>
                    <a:pt x="46626" y="14952"/>
                  </a:cubicBezTo>
                  <a:cubicBezTo>
                    <a:pt x="46760" y="14465"/>
                    <a:pt x="46760" y="14179"/>
                    <a:pt x="46760" y="14179"/>
                  </a:cubicBezTo>
                  <a:lnTo>
                    <a:pt x="46760" y="14179"/>
                  </a:lnTo>
                  <a:cubicBezTo>
                    <a:pt x="46760" y="14179"/>
                    <a:pt x="46693" y="14465"/>
                    <a:pt x="46542" y="14952"/>
                  </a:cubicBezTo>
                  <a:cubicBezTo>
                    <a:pt x="46340" y="15439"/>
                    <a:pt x="46055" y="16145"/>
                    <a:pt x="45702" y="16985"/>
                  </a:cubicBezTo>
                  <a:cubicBezTo>
                    <a:pt x="45282" y="17825"/>
                    <a:pt x="44727" y="18866"/>
                    <a:pt x="43955" y="19925"/>
                  </a:cubicBezTo>
                  <a:cubicBezTo>
                    <a:pt x="43266" y="21051"/>
                    <a:pt x="42274" y="22160"/>
                    <a:pt x="40947" y="23000"/>
                  </a:cubicBezTo>
                  <a:cubicBezTo>
                    <a:pt x="39687" y="23907"/>
                    <a:pt x="38074" y="24478"/>
                    <a:pt x="36326" y="24478"/>
                  </a:cubicBezTo>
                  <a:cubicBezTo>
                    <a:pt x="35419" y="24478"/>
                    <a:pt x="34512" y="24327"/>
                    <a:pt x="33672" y="24058"/>
                  </a:cubicBezTo>
                  <a:cubicBezTo>
                    <a:pt x="32764" y="23840"/>
                    <a:pt x="31924" y="23420"/>
                    <a:pt x="31219" y="22865"/>
                  </a:cubicBezTo>
                  <a:cubicBezTo>
                    <a:pt x="30446" y="22311"/>
                    <a:pt x="29824" y="21605"/>
                    <a:pt x="29320" y="20765"/>
                  </a:cubicBezTo>
                  <a:cubicBezTo>
                    <a:pt x="28833" y="19925"/>
                    <a:pt x="28480" y="18951"/>
                    <a:pt x="28144" y="17959"/>
                  </a:cubicBezTo>
                  <a:cubicBezTo>
                    <a:pt x="27505" y="15926"/>
                    <a:pt x="27153" y="13826"/>
                    <a:pt x="26665" y="11659"/>
                  </a:cubicBezTo>
                  <a:cubicBezTo>
                    <a:pt x="26178" y="9491"/>
                    <a:pt x="25540" y="7256"/>
                    <a:pt x="24364" y="5291"/>
                  </a:cubicBezTo>
                  <a:cubicBezTo>
                    <a:pt x="23792" y="4316"/>
                    <a:pt x="23019" y="3409"/>
                    <a:pt x="22179" y="2636"/>
                  </a:cubicBezTo>
                  <a:cubicBezTo>
                    <a:pt x="21339" y="1863"/>
                    <a:pt x="20365" y="1309"/>
                    <a:pt x="19390" y="805"/>
                  </a:cubicBezTo>
                  <a:cubicBezTo>
                    <a:pt x="18042" y="247"/>
                    <a:pt x="16634" y="1"/>
                    <a:pt x="15265" y="1"/>
                  </a:cubicBez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1651625" y="950909"/>
              <a:ext cx="2840848" cy="1584911"/>
            </a:xfrm>
            <a:custGeom>
              <a:rect b="b" l="l" r="r" t="t"/>
              <a:pathLst>
                <a:path extrusionOk="0" h="26088" w="46761">
                  <a:moveTo>
                    <a:pt x="14864" y="0"/>
                  </a:moveTo>
                  <a:cubicBezTo>
                    <a:pt x="14360" y="0"/>
                    <a:pt x="13857" y="38"/>
                    <a:pt x="13358" y="112"/>
                  </a:cubicBezTo>
                  <a:cubicBezTo>
                    <a:pt x="12518" y="196"/>
                    <a:pt x="11611" y="397"/>
                    <a:pt x="10838" y="750"/>
                  </a:cubicBezTo>
                  <a:cubicBezTo>
                    <a:pt x="9998" y="1036"/>
                    <a:pt x="9242" y="1305"/>
                    <a:pt x="8536" y="1725"/>
                  </a:cubicBezTo>
                  <a:cubicBezTo>
                    <a:pt x="7058" y="2497"/>
                    <a:pt x="5797" y="3270"/>
                    <a:pt x="4756" y="4110"/>
                  </a:cubicBezTo>
                  <a:cubicBezTo>
                    <a:pt x="3697" y="4951"/>
                    <a:pt x="2857" y="5723"/>
                    <a:pt x="2168" y="6345"/>
                  </a:cubicBezTo>
                  <a:cubicBezTo>
                    <a:pt x="757" y="7672"/>
                    <a:pt x="1" y="8512"/>
                    <a:pt x="1" y="8512"/>
                  </a:cubicBezTo>
                  <a:cubicBezTo>
                    <a:pt x="1" y="8512"/>
                    <a:pt x="202" y="8311"/>
                    <a:pt x="622" y="7958"/>
                  </a:cubicBezTo>
                  <a:cubicBezTo>
                    <a:pt x="975" y="7605"/>
                    <a:pt x="1597" y="7118"/>
                    <a:pt x="2303" y="6563"/>
                  </a:cubicBezTo>
                  <a:cubicBezTo>
                    <a:pt x="3076" y="5925"/>
                    <a:pt x="3983" y="5236"/>
                    <a:pt x="5109" y="4530"/>
                  </a:cubicBezTo>
                  <a:cubicBezTo>
                    <a:pt x="6150" y="3758"/>
                    <a:pt x="7478" y="3052"/>
                    <a:pt x="8889" y="2430"/>
                  </a:cubicBezTo>
                  <a:cubicBezTo>
                    <a:pt x="9578" y="2077"/>
                    <a:pt x="10351" y="1792"/>
                    <a:pt x="11124" y="1590"/>
                  </a:cubicBezTo>
                  <a:cubicBezTo>
                    <a:pt x="11897" y="1372"/>
                    <a:pt x="12737" y="1170"/>
                    <a:pt x="13577" y="1103"/>
                  </a:cubicBezTo>
                  <a:cubicBezTo>
                    <a:pt x="13784" y="1085"/>
                    <a:pt x="13996" y="1077"/>
                    <a:pt x="14211" y="1077"/>
                  </a:cubicBezTo>
                  <a:cubicBezTo>
                    <a:pt x="14800" y="1077"/>
                    <a:pt x="15415" y="1139"/>
                    <a:pt x="16030" y="1237"/>
                  </a:cubicBezTo>
                  <a:lnTo>
                    <a:pt x="16299" y="1305"/>
                  </a:lnTo>
                  <a:cubicBezTo>
                    <a:pt x="16383" y="1305"/>
                    <a:pt x="16517" y="1305"/>
                    <a:pt x="16584" y="1372"/>
                  </a:cubicBezTo>
                  <a:cubicBezTo>
                    <a:pt x="16803" y="1456"/>
                    <a:pt x="17004" y="1456"/>
                    <a:pt x="17223" y="1523"/>
                  </a:cubicBezTo>
                  <a:cubicBezTo>
                    <a:pt x="17424" y="1590"/>
                    <a:pt x="17559" y="1657"/>
                    <a:pt x="17777" y="1725"/>
                  </a:cubicBezTo>
                  <a:cubicBezTo>
                    <a:pt x="17979" y="1876"/>
                    <a:pt x="18197" y="1943"/>
                    <a:pt x="18332" y="2010"/>
                  </a:cubicBezTo>
                  <a:cubicBezTo>
                    <a:pt x="19105" y="2430"/>
                    <a:pt x="19810" y="2917"/>
                    <a:pt x="20365" y="3472"/>
                  </a:cubicBezTo>
                  <a:cubicBezTo>
                    <a:pt x="21003" y="4110"/>
                    <a:pt x="21490" y="4816"/>
                    <a:pt x="21910" y="5572"/>
                  </a:cubicBezTo>
                  <a:cubicBezTo>
                    <a:pt x="22751" y="7185"/>
                    <a:pt x="23238" y="9151"/>
                    <a:pt x="23658" y="11184"/>
                  </a:cubicBezTo>
                  <a:cubicBezTo>
                    <a:pt x="24078" y="13284"/>
                    <a:pt x="24431" y="15519"/>
                    <a:pt x="25120" y="17753"/>
                  </a:cubicBezTo>
                  <a:cubicBezTo>
                    <a:pt x="25540" y="18946"/>
                    <a:pt x="25960" y="20072"/>
                    <a:pt x="26665" y="21265"/>
                  </a:cubicBezTo>
                  <a:cubicBezTo>
                    <a:pt x="27304" y="22374"/>
                    <a:pt x="28211" y="23433"/>
                    <a:pt x="29320" y="24205"/>
                  </a:cubicBezTo>
                  <a:cubicBezTo>
                    <a:pt x="30446" y="25045"/>
                    <a:pt x="31706" y="25533"/>
                    <a:pt x="32899" y="25818"/>
                  </a:cubicBezTo>
                  <a:cubicBezTo>
                    <a:pt x="33185" y="25886"/>
                    <a:pt x="33453" y="25953"/>
                    <a:pt x="33739" y="25953"/>
                  </a:cubicBezTo>
                  <a:cubicBezTo>
                    <a:pt x="34092" y="26020"/>
                    <a:pt x="34361" y="26087"/>
                    <a:pt x="34646" y="26087"/>
                  </a:cubicBezTo>
                  <a:lnTo>
                    <a:pt x="36394" y="26087"/>
                  </a:lnTo>
                  <a:cubicBezTo>
                    <a:pt x="37519" y="26020"/>
                    <a:pt x="38645" y="25734"/>
                    <a:pt x="39620" y="25314"/>
                  </a:cubicBezTo>
                  <a:cubicBezTo>
                    <a:pt x="40661" y="24894"/>
                    <a:pt x="41501" y="24340"/>
                    <a:pt x="42274" y="23718"/>
                  </a:cubicBezTo>
                  <a:cubicBezTo>
                    <a:pt x="43753" y="22374"/>
                    <a:pt x="44660" y="20979"/>
                    <a:pt x="45215" y="19652"/>
                  </a:cubicBezTo>
                  <a:cubicBezTo>
                    <a:pt x="45853" y="18325"/>
                    <a:pt x="46206" y="17132"/>
                    <a:pt x="46408" y="16157"/>
                  </a:cubicBezTo>
                  <a:cubicBezTo>
                    <a:pt x="46626" y="15166"/>
                    <a:pt x="46693" y="14393"/>
                    <a:pt x="46760" y="13906"/>
                  </a:cubicBezTo>
                  <a:lnTo>
                    <a:pt x="46760" y="13284"/>
                  </a:lnTo>
                  <a:lnTo>
                    <a:pt x="46760" y="13066"/>
                  </a:lnTo>
                  <a:cubicBezTo>
                    <a:pt x="46760" y="13066"/>
                    <a:pt x="46760" y="13351"/>
                    <a:pt x="46626" y="13839"/>
                  </a:cubicBezTo>
                  <a:cubicBezTo>
                    <a:pt x="46542" y="14326"/>
                    <a:pt x="46340" y="15099"/>
                    <a:pt x="46055" y="16006"/>
                  </a:cubicBezTo>
                  <a:cubicBezTo>
                    <a:pt x="45702" y="16913"/>
                    <a:pt x="45282" y="18039"/>
                    <a:pt x="44593" y="19232"/>
                  </a:cubicBezTo>
                  <a:cubicBezTo>
                    <a:pt x="43955" y="20425"/>
                    <a:pt x="42980" y="21685"/>
                    <a:pt x="41653" y="22794"/>
                  </a:cubicBezTo>
                  <a:cubicBezTo>
                    <a:pt x="40947" y="23365"/>
                    <a:pt x="40107" y="23785"/>
                    <a:pt x="39267" y="24138"/>
                  </a:cubicBezTo>
                  <a:cubicBezTo>
                    <a:pt x="38360" y="24474"/>
                    <a:pt x="37385" y="24693"/>
                    <a:pt x="36326" y="24760"/>
                  </a:cubicBezTo>
                  <a:cubicBezTo>
                    <a:pt x="35352" y="24760"/>
                    <a:pt x="34293" y="24625"/>
                    <a:pt x="33252" y="24407"/>
                  </a:cubicBezTo>
                  <a:cubicBezTo>
                    <a:pt x="32193" y="24138"/>
                    <a:pt x="31219" y="23718"/>
                    <a:pt x="30244" y="23012"/>
                  </a:cubicBezTo>
                  <a:cubicBezTo>
                    <a:pt x="29320" y="22307"/>
                    <a:pt x="28564" y="21399"/>
                    <a:pt x="27993" y="20425"/>
                  </a:cubicBezTo>
                  <a:cubicBezTo>
                    <a:pt x="27438" y="19434"/>
                    <a:pt x="27018" y="18392"/>
                    <a:pt x="26665" y="17333"/>
                  </a:cubicBezTo>
                  <a:cubicBezTo>
                    <a:pt x="25960" y="15166"/>
                    <a:pt x="25624" y="12999"/>
                    <a:pt x="25120" y="10831"/>
                  </a:cubicBezTo>
                  <a:cubicBezTo>
                    <a:pt x="24700" y="8731"/>
                    <a:pt x="24145" y="6631"/>
                    <a:pt x="23103" y="4883"/>
                  </a:cubicBezTo>
                  <a:cubicBezTo>
                    <a:pt x="22599" y="3976"/>
                    <a:pt x="22045" y="3203"/>
                    <a:pt x="21272" y="2497"/>
                  </a:cubicBezTo>
                  <a:cubicBezTo>
                    <a:pt x="20583" y="1792"/>
                    <a:pt x="19743" y="1305"/>
                    <a:pt x="18903" y="884"/>
                  </a:cubicBezTo>
                  <a:cubicBezTo>
                    <a:pt x="17570" y="273"/>
                    <a:pt x="16211" y="0"/>
                    <a:pt x="14864" y="0"/>
                  </a:cubicBez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1651625" y="1016279"/>
              <a:ext cx="2848988" cy="1605263"/>
            </a:xfrm>
            <a:custGeom>
              <a:rect b="b" l="l" r="r" t="t"/>
              <a:pathLst>
                <a:path extrusionOk="0" h="26423" w="46895">
                  <a:moveTo>
                    <a:pt x="14211" y="1"/>
                  </a:moveTo>
                  <a:cubicBezTo>
                    <a:pt x="13996" y="1"/>
                    <a:pt x="13784" y="9"/>
                    <a:pt x="13577" y="27"/>
                  </a:cubicBezTo>
                  <a:cubicBezTo>
                    <a:pt x="12737" y="94"/>
                    <a:pt x="11897" y="296"/>
                    <a:pt x="11124" y="514"/>
                  </a:cubicBezTo>
                  <a:cubicBezTo>
                    <a:pt x="10351" y="716"/>
                    <a:pt x="9578" y="1001"/>
                    <a:pt x="8889" y="1354"/>
                  </a:cubicBezTo>
                  <a:cubicBezTo>
                    <a:pt x="7478" y="1976"/>
                    <a:pt x="6150" y="2682"/>
                    <a:pt x="5109" y="3454"/>
                  </a:cubicBezTo>
                  <a:cubicBezTo>
                    <a:pt x="3983" y="4160"/>
                    <a:pt x="3076" y="4849"/>
                    <a:pt x="2303" y="5487"/>
                  </a:cubicBezTo>
                  <a:cubicBezTo>
                    <a:pt x="1597" y="6042"/>
                    <a:pt x="975" y="6529"/>
                    <a:pt x="622" y="6882"/>
                  </a:cubicBezTo>
                  <a:cubicBezTo>
                    <a:pt x="202" y="7235"/>
                    <a:pt x="1" y="7436"/>
                    <a:pt x="1" y="7436"/>
                  </a:cubicBezTo>
                  <a:cubicBezTo>
                    <a:pt x="1" y="7436"/>
                    <a:pt x="270" y="7235"/>
                    <a:pt x="690" y="6949"/>
                  </a:cubicBezTo>
                  <a:cubicBezTo>
                    <a:pt x="1110" y="6596"/>
                    <a:pt x="1748" y="6176"/>
                    <a:pt x="2521" y="5622"/>
                  </a:cubicBezTo>
                  <a:cubicBezTo>
                    <a:pt x="3277" y="5067"/>
                    <a:pt x="4268" y="4496"/>
                    <a:pt x="5461" y="3807"/>
                  </a:cubicBezTo>
                  <a:cubicBezTo>
                    <a:pt x="6570" y="3169"/>
                    <a:pt x="7830" y="2547"/>
                    <a:pt x="9242" y="1976"/>
                  </a:cubicBezTo>
                  <a:cubicBezTo>
                    <a:pt x="9931" y="1774"/>
                    <a:pt x="10704" y="1489"/>
                    <a:pt x="11476" y="1354"/>
                  </a:cubicBezTo>
                  <a:cubicBezTo>
                    <a:pt x="12182" y="1220"/>
                    <a:pt x="12938" y="1069"/>
                    <a:pt x="13711" y="1069"/>
                  </a:cubicBezTo>
                  <a:cubicBezTo>
                    <a:pt x="14484" y="1069"/>
                    <a:pt x="15190" y="1136"/>
                    <a:pt x="15879" y="1287"/>
                  </a:cubicBezTo>
                  <a:lnTo>
                    <a:pt x="16164" y="1354"/>
                  </a:lnTo>
                  <a:cubicBezTo>
                    <a:pt x="16231" y="1421"/>
                    <a:pt x="16299" y="1421"/>
                    <a:pt x="16383" y="1421"/>
                  </a:cubicBezTo>
                  <a:cubicBezTo>
                    <a:pt x="16584" y="1489"/>
                    <a:pt x="16719" y="1556"/>
                    <a:pt x="16870" y="1640"/>
                  </a:cubicBezTo>
                  <a:cubicBezTo>
                    <a:pt x="17071" y="1707"/>
                    <a:pt x="17223" y="1774"/>
                    <a:pt x="17357" y="1841"/>
                  </a:cubicBezTo>
                  <a:cubicBezTo>
                    <a:pt x="17559" y="1909"/>
                    <a:pt x="17710" y="2060"/>
                    <a:pt x="17844" y="2127"/>
                  </a:cubicBezTo>
                  <a:cubicBezTo>
                    <a:pt x="18483" y="2480"/>
                    <a:pt x="19037" y="2900"/>
                    <a:pt x="19457" y="3454"/>
                  </a:cubicBezTo>
                  <a:cubicBezTo>
                    <a:pt x="19945" y="3942"/>
                    <a:pt x="20297" y="4496"/>
                    <a:pt x="20650" y="5202"/>
                  </a:cubicBezTo>
                  <a:cubicBezTo>
                    <a:pt x="21339" y="6596"/>
                    <a:pt x="21759" y="8428"/>
                    <a:pt x="22179" y="10461"/>
                  </a:cubicBezTo>
                  <a:cubicBezTo>
                    <a:pt x="22599" y="12477"/>
                    <a:pt x="22885" y="14728"/>
                    <a:pt x="23658" y="17182"/>
                  </a:cubicBezTo>
                  <a:cubicBezTo>
                    <a:pt x="24011" y="18442"/>
                    <a:pt x="24498" y="19702"/>
                    <a:pt x="25271" y="20962"/>
                  </a:cubicBezTo>
                  <a:cubicBezTo>
                    <a:pt x="26044" y="22222"/>
                    <a:pt x="27085" y="23482"/>
                    <a:pt x="28413" y="24390"/>
                  </a:cubicBezTo>
                  <a:cubicBezTo>
                    <a:pt x="29673" y="25297"/>
                    <a:pt x="31151" y="25918"/>
                    <a:pt x="32546" y="26137"/>
                  </a:cubicBezTo>
                  <a:cubicBezTo>
                    <a:pt x="32832" y="26204"/>
                    <a:pt x="33185" y="26271"/>
                    <a:pt x="33521" y="26339"/>
                  </a:cubicBezTo>
                  <a:cubicBezTo>
                    <a:pt x="33806" y="26339"/>
                    <a:pt x="34092" y="26423"/>
                    <a:pt x="34445" y="26423"/>
                  </a:cubicBezTo>
                  <a:lnTo>
                    <a:pt x="36394" y="26423"/>
                  </a:lnTo>
                  <a:cubicBezTo>
                    <a:pt x="37654" y="26271"/>
                    <a:pt x="38914" y="25918"/>
                    <a:pt x="40040" y="25431"/>
                  </a:cubicBezTo>
                  <a:cubicBezTo>
                    <a:pt x="41165" y="24877"/>
                    <a:pt x="42140" y="24238"/>
                    <a:pt x="42913" y="23482"/>
                  </a:cubicBezTo>
                  <a:cubicBezTo>
                    <a:pt x="44442" y="22004"/>
                    <a:pt x="45366" y="20391"/>
                    <a:pt x="45920" y="18996"/>
                  </a:cubicBezTo>
                  <a:cubicBezTo>
                    <a:pt x="46408" y="17518"/>
                    <a:pt x="46693" y="16257"/>
                    <a:pt x="46760" y="15216"/>
                  </a:cubicBezTo>
                  <a:cubicBezTo>
                    <a:pt x="46895" y="14241"/>
                    <a:pt x="46895" y="13401"/>
                    <a:pt x="46828" y="12830"/>
                  </a:cubicBezTo>
                  <a:lnTo>
                    <a:pt x="46828" y="12208"/>
                  </a:lnTo>
                  <a:cubicBezTo>
                    <a:pt x="46760" y="12057"/>
                    <a:pt x="46760" y="11990"/>
                    <a:pt x="46760" y="11990"/>
                  </a:cubicBezTo>
                  <a:lnTo>
                    <a:pt x="46760" y="12208"/>
                  </a:lnTo>
                  <a:lnTo>
                    <a:pt x="46760" y="12830"/>
                  </a:lnTo>
                  <a:cubicBezTo>
                    <a:pt x="46693" y="13317"/>
                    <a:pt x="46626" y="14090"/>
                    <a:pt x="46408" y="15081"/>
                  </a:cubicBezTo>
                  <a:cubicBezTo>
                    <a:pt x="46206" y="16056"/>
                    <a:pt x="45853" y="17249"/>
                    <a:pt x="45215" y="18576"/>
                  </a:cubicBezTo>
                  <a:cubicBezTo>
                    <a:pt x="44660" y="19903"/>
                    <a:pt x="43753" y="21298"/>
                    <a:pt x="42274" y="22642"/>
                  </a:cubicBezTo>
                  <a:cubicBezTo>
                    <a:pt x="41501" y="23264"/>
                    <a:pt x="40661" y="23818"/>
                    <a:pt x="39620" y="24238"/>
                  </a:cubicBezTo>
                  <a:cubicBezTo>
                    <a:pt x="38645" y="24658"/>
                    <a:pt x="37519" y="24944"/>
                    <a:pt x="36394" y="25011"/>
                  </a:cubicBezTo>
                  <a:lnTo>
                    <a:pt x="34646" y="25011"/>
                  </a:lnTo>
                  <a:cubicBezTo>
                    <a:pt x="34361" y="25011"/>
                    <a:pt x="34092" y="24944"/>
                    <a:pt x="33739" y="24877"/>
                  </a:cubicBezTo>
                  <a:cubicBezTo>
                    <a:pt x="33453" y="24877"/>
                    <a:pt x="33185" y="24810"/>
                    <a:pt x="32899" y="24742"/>
                  </a:cubicBezTo>
                  <a:cubicBezTo>
                    <a:pt x="31706" y="24457"/>
                    <a:pt x="30446" y="23969"/>
                    <a:pt x="29320" y="23129"/>
                  </a:cubicBezTo>
                  <a:cubicBezTo>
                    <a:pt x="28211" y="22357"/>
                    <a:pt x="27304" y="21298"/>
                    <a:pt x="26665" y="20189"/>
                  </a:cubicBezTo>
                  <a:cubicBezTo>
                    <a:pt x="25960" y="18996"/>
                    <a:pt x="25540" y="17870"/>
                    <a:pt x="25120" y="16677"/>
                  </a:cubicBezTo>
                  <a:cubicBezTo>
                    <a:pt x="24431" y="14443"/>
                    <a:pt x="24078" y="12208"/>
                    <a:pt x="23658" y="10108"/>
                  </a:cubicBezTo>
                  <a:cubicBezTo>
                    <a:pt x="23238" y="8075"/>
                    <a:pt x="22751" y="6109"/>
                    <a:pt x="21910" y="4496"/>
                  </a:cubicBezTo>
                  <a:cubicBezTo>
                    <a:pt x="21490" y="3740"/>
                    <a:pt x="21003" y="3034"/>
                    <a:pt x="20365" y="2396"/>
                  </a:cubicBezTo>
                  <a:cubicBezTo>
                    <a:pt x="19810" y="1841"/>
                    <a:pt x="19105" y="1354"/>
                    <a:pt x="18332" y="934"/>
                  </a:cubicBezTo>
                  <a:cubicBezTo>
                    <a:pt x="18197" y="867"/>
                    <a:pt x="17979" y="800"/>
                    <a:pt x="17777" y="649"/>
                  </a:cubicBezTo>
                  <a:cubicBezTo>
                    <a:pt x="17559" y="581"/>
                    <a:pt x="17424" y="514"/>
                    <a:pt x="17223" y="447"/>
                  </a:cubicBezTo>
                  <a:cubicBezTo>
                    <a:pt x="17004" y="380"/>
                    <a:pt x="16803" y="380"/>
                    <a:pt x="16584" y="296"/>
                  </a:cubicBezTo>
                  <a:cubicBezTo>
                    <a:pt x="16517" y="229"/>
                    <a:pt x="16383" y="229"/>
                    <a:pt x="16299" y="229"/>
                  </a:cubicBezTo>
                  <a:lnTo>
                    <a:pt x="16030" y="161"/>
                  </a:lnTo>
                  <a:cubicBezTo>
                    <a:pt x="15415" y="63"/>
                    <a:pt x="14800" y="1"/>
                    <a:pt x="14211" y="1"/>
                  </a:cubicBez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1651625" y="1081163"/>
              <a:ext cx="2866364" cy="1625129"/>
            </a:xfrm>
            <a:custGeom>
              <a:rect b="b" l="l" r="r" t="t"/>
              <a:pathLst>
                <a:path extrusionOk="0" h="26750" w="47181">
                  <a:moveTo>
                    <a:pt x="13711" y="1"/>
                  </a:moveTo>
                  <a:cubicBezTo>
                    <a:pt x="12938" y="1"/>
                    <a:pt x="12182" y="152"/>
                    <a:pt x="11476" y="286"/>
                  </a:cubicBezTo>
                  <a:cubicBezTo>
                    <a:pt x="10704" y="421"/>
                    <a:pt x="9931" y="706"/>
                    <a:pt x="9242" y="908"/>
                  </a:cubicBezTo>
                  <a:cubicBezTo>
                    <a:pt x="7830" y="1479"/>
                    <a:pt x="6570" y="2101"/>
                    <a:pt x="5461" y="2739"/>
                  </a:cubicBezTo>
                  <a:cubicBezTo>
                    <a:pt x="4268" y="3428"/>
                    <a:pt x="3277" y="3999"/>
                    <a:pt x="2521" y="4554"/>
                  </a:cubicBezTo>
                  <a:cubicBezTo>
                    <a:pt x="1748" y="5108"/>
                    <a:pt x="1110" y="5528"/>
                    <a:pt x="690" y="5881"/>
                  </a:cubicBezTo>
                  <a:cubicBezTo>
                    <a:pt x="270" y="6167"/>
                    <a:pt x="1" y="6368"/>
                    <a:pt x="1" y="6368"/>
                  </a:cubicBezTo>
                  <a:cubicBezTo>
                    <a:pt x="1" y="6368"/>
                    <a:pt x="270" y="6234"/>
                    <a:pt x="690" y="5948"/>
                  </a:cubicBezTo>
                  <a:cubicBezTo>
                    <a:pt x="1177" y="5680"/>
                    <a:pt x="1883" y="5260"/>
                    <a:pt x="2723" y="4772"/>
                  </a:cubicBezTo>
                  <a:cubicBezTo>
                    <a:pt x="3563" y="4268"/>
                    <a:pt x="4537" y="3714"/>
                    <a:pt x="5730" y="3159"/>
                  </a:cubicBezTo>
                  <a:cubicBezTo>
                    <a:pt x="6923" y="2588"/>
                    <a:pt x="8250" y="2034"/>
                    <a:pt x="9662" y="1614"/>
                  </a:cubicBezTo>
                  <a:cubicBezTo>
                    <a:pt x="10351" y="1412"/>
                    <a:pt x="11056" y="1261"/>
                    <a:pt x="11762" y="1126"/>
                  </a:cubicBezTo>
                  <a:cubicBezTo>
                    <a:pt x="12249" y="1079"/>
                    <a:pt x="12778" y="1031"/>
                    <a:pt x="13272" y="1031"/>
                  </a:cubicBezTo>
                  <a:cubicBezTo>
                    <a:pt x="13477" y="1031"/>
                    <a:pt x="13675" y="1039"/>
                    <a:pt x="13862" y="1059"/>
                  </a:cubicBezTo>
                  <a:cubicBezTo>
                    <a:pt x="14551" y="1059"/>
                    <a:pt x="15190" y="1194"/>
                    <a:pt x="15744" y="1412"/>
                  </a:cubicBezTo>
                  <a:lnTo>
                    <a:pt x="15963" y="1479"/>
                  </a:lnTo>
                  <a:cubicBezTo>
                    <a:pt x="16030" y="1479"/>
                    <a:pt x="16097" y="1546"/>
                    <a:pt x="16164" y="1546"/>
                  </a:cubicBezTo>
                  <a:cubicBezTo>
                    <a:pt x="16299" y="1614"/>
                    <a:pt x="16450" y="1681"/>
                    <a:pt x="16584" y="1748"/>
                  </a:cubicBezTo>
                  <a:cubicBezTo>
                    <a:pt x="16719" y="1832"/>
                    <a:pt x="16803" y="1899"/>
                    <a:pt x="16937" y="1966"/>
                  </a:cubicBezTo>
                  <a:cubicBezTo>
                    <a:pt x="17071" y="2034"/>
                    <a:pt x="17223" y="2101"/>
                    <a:pt x="17357" y="2168"/>
                  </a:cubicBezTo>
                  <a:cubicBezTo>
                    <a:pt x="17844" y="2521"/>
                    <a:pt x="18264" y="2941"/>
                    <a:pt x="18550" y="3361"/>
                  </a:cubicBezTo>
                  <a:cubicBezTo>
                    <a:pt x="18903" y="3781"/>
                    <a:pt x="19172" y="4268"/>
                    <a:pt x="19390" y="4840"/>
                  </a:cubicBezTo>
                  <a:cubicBezTo>
                    <a:pt x="19945" y="6100"/>
                    <a:pt x="20297" y="7780"/>
                    <a:pt x="20650" y="9729"/>
                  </a:cubicBezTo>
                  <a:cubicBezTo>
                    <a:pt x="21070" y="11762"/>
                    <a:pt x="21339" y="14013"/>
                    <a:pt x="22179" y="16601"/>
                  </a:cubicBezTo>
                  <a:cubicBezTo>
                    <a:pt x="22532" y="17861"/>
                    <a:pt x="23103" y="19255"/>
                    <a:pt x="23943" y="20650"/>
                  </a:cubicBezTo>
                  <a:cubicBezTo>
                    <a:pt x="24784" y="22061"/>
                    <a:pt x="25960" y="23523"/>
                    <a:pt x="27505" y="24514"/>
                  </a:cubicBezTo>
                  <a:cubicBezTo>
                    <a:pt x="28984" y="25556"/>
                    <a:pt x="30664" y="26262"/>
                    <a:pt x="32126" y="26531"/>
                  </a:cubicBezTo>
                  <a:cubicBezTo>
                    <a:pt x="32546" y="26615"/>
                    <a:pt x="32899" y="26615"/>
                    <a:pt x="33252" y="26682"/>
                  </a:cubicBezTo>
                  <a:cubicBezTo>
                    <a:pt x="33605" y="26682"/>
                    <a:pt x="33873" y="26749"/>
                    <a:pt x="34293" y="26749"/>
                  </a:cubicBezTo>
                  <a:lnTo>
                    <a:pt x="35352" y="26749"/>
                  </a:lnTo>
                  <a:cubicBezTo>
                    <a:pt x="35705" y="26749"/>
                    <a:pt x="36041" y="26749"/>
                    <a:pt x="36394" y="26682"/>
                  </a:cubicBezTo>
                  <a:cubicBezTo>
                    <a:pt x="37872" y="26531"/>
                    <a:pt x="39267" y="26111"/>
                    <a:pt x="40460" y="25556"/>
                  </a:cubicBezTo>
                  <a:cubicBezTo>
                    <a:pt x="41720" y="24935"/>
                    <a:pt x="42762" y="24162"/>
                    <a:pt x="43534" y="23322"/>
                  </a:cubicBezTo>
                  <a:cubicBezTo>
                    <a:pt x="44375" y="22481"/>
                    <a:pt x="45013" y="21574"/>
                    <a:pt x="45500" y="20734"/>
                  </a:cubicBezTo>
                  <a:cubicBezTo>
                    <a:pt x="45920" y="19894"/>
                    <a:pt x="46273" y="19054"/>
                    <a:pt x="46542" y="18281"/>
                  </a:cubicBezTo>
                  <a:cubicBezTo>
                    <a:pt x="47046" y="16735"/>
                    <a:pt x="47113" y="15408"/>
                    <a:pt x="47181" y="14282"/>
                  </a:cubicBezTo>
                  <a:cubicBezTo>
                    <a:pt x="47181" y="13795"/>
                    <a:pt x="47113" y="13308"/>
                    <a:pt x="47113" y="12888"/>
                  </a:cubicBezTo>
                  <a:cubicBezTo>
                    <a:pt x="47046" y="12468"/>
                    <a:pt x="47046" y="12115"/>
                    <a:pt x="46962" y="11762"/>
                  </a:cubicBezTo>
                  <a:cubicBezTo>
                    <a:pt x="46895" y="11493"/>
                    <a:pt x="46895" y="11275"/>
                    <a:pt x="46828" y="11140"/>
                  </a:cubicBezTo>
                  <a:lnTo>
                    <a:pt x="46828" y="11762"/>
                  </a:lnTo>
                  <a:cubicBezTo>
                    <a:pt x="46895" y="12333"/>
                    <a:pt x="46895" y="13173"/>
                    <a:pt x="46760" y="14148"/>
                  </a:cubicBezTo>
                  <a:cubicBezTo>
                    <a:pt x="46693" y="15189"/>
                    <a:pt x="46408" y="16450"/>
                    <a:pt x="45920" y="17928"/>
                  </a:cubicBezTo>
                  <a:cubicBezTo>
                    <a:pt x="45366" y="19323"/>
                    <a:pt x="44442" y="20936"/>
                    <a:pt x="42913" y="22414"/>
                  </a:cubicBezTo>
                  <a:cubicBezTo>
                    <a:pt x="42140" y="23170"/>
                    <a:pt x="41165" y="23809"/>
                    <a:pt x="40040" y="24363"/>
                  </a:cubicBezTo>
                  <a:cubicBezTo>
                    <a:pt x="38914" y="24850"/>
                    <a:pt x="37654" y="25203"/>
                    <a:pt x="36394" y="25355"/>
                  </a:cubicBezTo>
                  <a:lnTo>
                    <a:pt x="34445" y="25355"/>
                  </a:lnTo>
                  <a:cubicBezTo>
                    <a:pt x="34092" y="25355"/>
                    <a:pt x="33806" y="25271"/>
                    <a:pt x="33521" y="25271"/>
                  </a:cubicBezTo>
                  <a:cubicBezTo>
                    <a:pt x="33185" y="25203"/>
                    <a:pt x="32832" y="25136"/>
                    <a:pt x="32546" y="25069"/>
                  </a:cubicBezTo>
                  <a:cubicBezTo>
                    <a:pt x="31151" y="24850"/>
                    <a:pt x="29673" y="24229"/>
                    <a:pt x="28413" y="23322"/>
                  </a:cubicBezTo>
                  <a:cubicBezTo>
                    <a:pt x="27085" y="22414"/>
                    <a:pt x="26044" y="21154"/>
                    <a:pt x="25271" y="19894"/>
                  </a:cubicBezTo>
                  <a:cubicBezTo>
                    <a:pt x="24498" y="18634"/>
                    <a:pt x="24011" y="17374"/>
                    <a:pt x="23658" y="16114"/>
                  </a:cubicBezTo>
                  <a:cubicBezTo>
                    <a:pt x="22885" y="13660"/>
                    <a:pt x="22599" y="11409"/>
                    <a:pt x="22179" y="9393"/>
                  </a:cubicBezTo>
                  <a:cubicBezTo>
                    <a:pt x="21759" y="7360"/>
                    <a:pt x="21339" y="5528"/>
                    <a:pt x="20650" y="4134"/>
                  </a:cubicBezTo>
                  <a:cubicBezTo>
                    <a:pt x="20297" y="3428"/>
                    <a:pt x="19945" y="2874"/>
                    <a:pt x="19457" y="2386"/>
                  </a:cubicBezTo>
                  <a:cubicBezTo>
                    <a:pt x="19037" y="1832"/>
                    <a:pt x="18483" y="1412"/>
                    <a:pt x="17844" y="1059"/>
                  </a:cubicBezTo>
                  <a:cubicBezTo>
                    <a:pt x="17710" y="992"/>
                    <a:pt x="17559" y="841"/>
                    <a:pt x="17357" y="773"/>
                  </a:cubicBezTo>
                  <a:cubicBezTo>
                    <a:pt x="17223" y="706"/>
                    <a:pt x="17071" y="639"/>
                    <a:pt x="16870" y="572"/>
                  </a:cubicBezTo>
                  <a:cubicBezTo>
                    <a:pt x="16719" y="488"/>
                    <a:pt x="16584" y="421"/>
                    <a:pt x="16383" y="353"/>
                  </a:cubicBezTo>
                  <a:cubicBezTo>
                    <a:pt x="16299" y="353"/>
                    <a:pt x="16231" y="353"/>
                    <a:pt x="16164" y="286"/>
                  </a:cubicBezTo>
                  <a:lnTo>
                    <a:pt x="15879" y="219"/>
                  </a:lnTo>
                  <a:cubicBezTo>
                    <a:pt x="15190" y="68"/>
                    <a:pt x="14484" y="1"/>
                    <a:pt x="13711" y="1"/>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5"/>
          <p:cNvSpPr/>
          <p:nvPr/>
        </p:nvSpPr>
        <p:spPr>
          <a:xfrm>
            <a:off x="0" y="0"/>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flipH="1">
            <a:off x="-839575" y="4404925"/>
            <a:ext cx="108231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progressive rock  //  </a:t>
            </a:r>
            <a:endParaRPr>
              <a:solidFill>
                <a:schemeClr val="lt1"/>
              </a:solidFill>
              <a:latin typeface="Bungee Shade"/>
              <a:ea typeface="Bungee Shade"/>
              <a:cs typeface="Bungee Shade"/>
              <a:sym typeface="Bungee Shade"/>
            </a:endParaRPr>
          </a:p>
        </p:txBody>
      </p:sp>
      <p:sp>
        <p:nvSpPr>
          <p:cNvPr id="59" name="Google Shape;59;p5"/>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p5"/>
          <p:cNvSpPr txBox="1"/>
          <p:nvPr>
            <p:ph idx="1" type="subTitle"/>
          </p:nvPr>
        </p:nvSpPr>
        <p:spPr>
          <a:xfrm>
            <a:off x="1368152" y="2443813"/>
            <a:ext cx="2555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61" name="Google Shape;61;p5"/>
          <p:cNvSpPr txBox="1"/>
          <p:nvPr>
            <p:ph idx="2" type="title"/>
          </p:nvPr>
        </p:nvSpPr>
        <p:spPr>
          <a:xfrm>
            <a:off x="1368150" y="1985663"/>
            <a:ext cx="2555700" cy="417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
        <p:nvSpPr>
          <p:cNvPr id="62" name="Google Shape;62;p5"/>
          <p:cNvSpPr txBox="1"/>
          <p:nvPr>
            <p:ph idx="3" type="subTitle"/>
          </p:nvPr>
        </p:nvSpPr>
        <p:spPr>
          <a:xfrm>
            <a:off x="5220152" y="2443813"/>
            <a:ext cx="2555700" cy="69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63" name="Google Shape;63;p5"/>
          <p:cNvSpPr txBox="1"/>
          <p:nvPr>
            <p:ph idx="4" type="title"/>
          </p:nvPr>
        </p:nvSpPr>
        <p:spPr>
          <a:xfrm>
            <a:off x="5220150" y="1985663"/>
            <a:ext cx="2555700" cy="417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 name="Shape 64"/>
        <p:cNvGrpSpPr/>
        <p:nvPr/>
      </p:nvGrpSpPr>
      <p:grpSpPr>
        <a:xfrm>
          <a:off x="0" y="0"/>
          <a:ext cx="0" cy="0"/>
          <a:chOff x="0" y="0"/>
          <a:chExt cx="0" cy="0"/>
        </a:xfrm>
      </p:grpSpPr>
      <p:pic>
        <p:nvPicPr>
          <p:cNvPr id="65" name="Google Shape;65;p6"/>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66" name="Google Shape;66;p6"/>
          <p:cNvPicPr preferRelativeResize="0"/>
          <p:nvPr/>
        </p:nvPicPr>
        <p:blipFill>
          <a:blip r:embed="rId3">
            <a:alphaModFix/>
          </a:blip>
          <a:stretch>
            <a:fillRect/>
          </a:stretch>
        </p:blipFill>
        <p:spPr>
          <a:xfrm>
            <a:off x="50" y="7275"/>
            <a:ext cx="9144003" cy="5143501"/>
          </a:xfrm>
          <a:prstGeom prst="rect">
            <a:avLst/>
          </a:prstGeom>
          <a:noFill/>
          <a:ln>
            <a:noFill/>
          </a:ln>
        </p:spPr>
      </p:pic>
      <p:sp>
        <p:nvSpPr>
          <p:cNvPr id="67" name="Google Shape;67;p6"/>
          <p:cNvSpPr/>
          <p:nvPr/>
        </p:nvSpPr>
        <p:spPr>
          <a:xfrm>
            <a:off x="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6"/>
          <p:cNvGrpSpPr/>
          <p:nvPr/>
        </p:nvGrpSpPr>
        <p:grpSpPr>
          <a:xfrm>
            <a:off x="6618502" y="-65318"/>
            <a:ext cx="3129046" cy="2535451"/>
            <a:chOff x="-1735575" y="788325"/>
            <a:chExt cx="1235800" cy="820800"/>
          </a:xfrm>
        </p:grpSpPr>
        <p:sp>
          <p:nvSpPr>
            <p:cNvPr id="69" name="Google Shape;69;p6"/>
            <p:cNvSpPr/>
            <p:nvPr/>
          </p:nvSpPr>
          <p:spPr>
            <a:xfrm>
              <a:off x="-1383875" y="789300"/>
              <a:ext cx="884100" cy="798800"/>
            </a:xfrm>
            <a:custGeom>
              <a:rect b="b" l="l" r="r" t="t"/>
              <a:pathLst>
                <a:path extrusionOk="0" h="31952" w="35364">
                  <a:moveTo>
                    <a:pt x="2447" y="0"/>
                  </a:moveTo>
                  <a:cubicBezTo>
                    <a:pt x="2446" y="0"/>
                    <a:pt x="2445" y="10"/>
                    <a:pt x="2443" y="29"/>
                  </a:cubicBezTo>
                  <a:lnTo>
                    <a:pt x="2449" y="29"/>
                  </a:lnTo>
                  <a:cubicBezTo>
                    <a:pt x="2449" y="10"/>
                    <a:pt x="2448" y="0"/>
                    <a:pt x="2447" y="0"/>
                  </a:cubicBezTo>
                  <a:close/>
                  <a:moveTo>
                    <a:pt x="145" y="17"/>
                  </a:moveTo>
                  <a:cubicBezTo>
                    <a:pt x="130" y="17"/>
                    <a:pt x="0" y="1045"/>
                    <a:pt x="80" y="2834"/>
                  </a:cubicBezTo>
                  <a:cubicBezTo>
                    <a:pt x="80" y="3809"/>
                    <a:pt x="80" y="4935"/>
                    <a:pt x="214" y="6195"/>
                  </a:cubicBezTo>
                  <a:cubicBezTo>
                    <a:pt x="348" y="7522"/>
                    <a:pt x="567" y="8917"/>
                    <a:pt x="920" y="10244"/>
                  </a:cubicBezTo>
                  <a:cubicBezTo>
                    <a:pt x="1054" y="10950"/>
                    <a:pt x="1256" y="11571"/>
                    <a:pt x="1541" y="12143"/>
                  </a:cubicBezTo>
                  <a:cubicBezTo>
                    <a:pt x="1961" y="13117"/>
                    <a:pt x="2600" y="14092"/>
                    <a:pt x="3860" y="14092"/>
                  </a:cubicBezTo>
                  <a:cubicBezTo>
                    <a:pt x="5389" y="14024"/>
                    <a:pt x="6716" y="12411"/>
                    <a:pt x="7708" y="11303"/>
                  </a:cubicBezTo>
                  <a:cubicBezTo>
                    <a:pt x="8481" y="10462"/>
                    <a:pt x="9321" y="9404"/>
                    <a:pt x="10362" y="8429"/>
                  </a:cubicBezTo>
                  <a:cubicBezTo>
                    <a:pt x="11421" y="7455"/>
                    <a:pt x="12597" y="6396"/>
                    <a:pt x="14008" y="5691"/>
                  </a:cubicBezTo>
                  <a:cubicBezTo>
                    <a:pt x="15336" y="4935"/>
                    <a:pt x="16881" y="4431"/>
                    <a:pt x="18343" y="4162"/>
                  </a:cubicBezTo>
                  <a:cubicBezTo>
                    <a:pt x="19336" y="3970"/>
                    <a:pt x="20290" y="3877"/>
                    <a:pt x="21232" y="3877"/>
                  </a:cubicBezTo>
                  <a:cubicBezTo>
                    <a:pt x="21694" y="3877"/>
                    <a:pt x="22152" y="3899"/>
                    <a:pt x="22611" y="3943"/>
                  </a:cubicBezTo>
                  <a:cubicBezTo>
                    <a:pt x="24157" y="4011"/>
                    <a:pt x="25702" y="4431"/>
                    <a:pt x="27097" y="5204"/>
                  </a:cubicBezTo>
                  <a:cubicBezTo>
                    <a:pt x="27383" y="5422"/>
                    <a:pt x="27719" y="5556"/>
                    <a:pt x="28004" y="5775"/>
                  </a:cubicBezTo>
                  <a:cubicBezTo>
                    <a:pt x="28290" y="6044"/>
                    <a:pt x="28643" y="6262"/>
                    <a:pt x="28912" y="6464"/>
                  </a:cubicBezTo>
                  <a:cubicBezTo>
                    <a:pt x="29399" y="6951"/>
                    <a:pt x="29903" y="7455"/>
                    <a:pt x="30323" y="8009"/>
                  </a:cubicBezTo>
                  <a:cubicBezTo>
                    <a:pt x="31163" y="9051"/>
                    <a:pt x="31785" y="10177"/>
                    <a:pt x="32272" y="11303"/>
                  </a:cubicBezTo>
                  <a:cubicBezTo>
                    <a:pt x="32843" y="12344"/>
                    <a:pt x="33179" y="13470"/>
                    <a:pt x="33532" y="14512"/>
                  </a:cubicBezTo>
                  <a:cubicBezTo>
                    <a:pt x="34103" y="16612"/>
                    <a:pt x="34439" y="18645"/>
                    <a:pt x="34725" y="20544"/>
                  </a:cubicBezTo>
                  <a:cubicBezTo>
                    <a:pt x="35212" y="24257"/>
                    <a:pt x="35212" y="27332"/>
                    <a:pt x="35145" y="29432"/>
                  </a:cubicBezTo>
                  <a:cubicBezTo>
                    <a:pt x="35145" y="30557"/>
                    <a:pt x="35078" y="31398"/>
                    <a:pt x="35078" y="31952"/>
                  </a:cubicBezTo>
                  <a:cubicBezTo>
                    <a:pt x="35145" y="31398"/>
                    <a:pt x="35212" y="30557"/>
                    <a:pt x="35280" y="29432"/>
                  </a:cubicBezTo>
                  <a:cubicBezTo>
                    <a:pt x="35364" y="28373"/>
                    <a:pt x="35364" y="27046"/>
                    <a:pt x="35364" y="25517"/>
                  </a:cubicBezTo>
                  <a:cubicBezTo>
                    <a:pt x="35364" y="24038"/>
                    <a:pt x="35280" y="22291"/>
                    <a:pt x="35145" y="20392"/>
                  </a:cubicBezTo>
                  <a:cubicBezTo>
                    <a:pt x="34944" y="18511"/>
                    <a:pt x="34658" y="16478"/>
                    <a:pt x="34103" y="14310"/>
                  </a:cubicBezTo>
                  <a:cubicBezTo>
                    <a:pt x="33818" y="13184"/>
                    <a:pt x="33465" y="12075"/>
                    <a:pt x="32910" y="10950"/>
                  </a:cubicBezTo>
                  <a:cubicBezTo>
                    <a:pt x="32423" y="9757"/>
                    <a:pt x="31785" y="8564"/>
                    <a:pt x="30945" y="7455"/>
                  </a:cubicBezTo>
                  <a:cubicBezTo>
                    <a:pt x="30525" y="6884"/>
                    <a:pt x="29970" y="6329"/>
                    <a:pt x="29399" y="5775"/>
                  </a:cubicBezTo>
                  <a:cubicBezTo>
                    <a:pt x="29130" y="5556"/>
                    <a:pt x="28844" y="5271"/>
                    <a:pt x="28492" y="5002"/>
                  </a:cubicBezTo>
                  <a:cubicBezTo>
                    <a:pt x="28223" y="4783"/>
                    <a:pt x="27803" y="4582"/>
                    <a:pt x="27450" y="4363"/>
                  </a:cubicBezTo>
                  <a:cubicBezTo>
                    <a:pt x="26039" y="3523"/>
                    <a:pt x="24291" y="2969"/>
                    <a:pt x="22611" y="2902"/>
                  </a:cubicBezTo>
                  <a:cubicBezTo>
                    <a:pt x="21995" y="2838"/>
                    <a:pt x="21365" y="2801"/>
                    <a:pt x="20726" y="2801"/>
                  </a:cubicBezTo>
                  <a:cubicBezTo>
                    <a:pt x="19847" y="2801"/>
                    <a:pt x="18952" y="2871"/>
                    <a:pt x="18058" y="3036"/>
                  </a:cubicBezTo>
                  <a:cubicBezTo>
                    <a:pt x="16461" y="3255"/>
                    <a:pt x="14848" y="3809"/>
                    <a:pt x="13303" y="4582"/>
                  </a:cubicBezTo>
                  <a:cubicBezTo>
                    <a:pt x="11757" y="5422"/>
                    <a:pt x="10430" y="6464"/>
                    <a:pt x="9388" y="7522"/>
                  </a:cubicBezTo>
                  <a:cubicBezTo>
                    <a:pt x="8060" y="8715"/>
                    <a:pt x="7002" y="10042"/>
                    <a:pt x="5742" y="11235"/>
                  </a:cubicBezTo>
                  <a:cubicBezTo>
                    <a:pt x="5389" y="11571"/>
                    <a:pt x="5036" y="11857"/>
                    <a:pt x="4549" y="11991"/>
                  </a:cubicBezTo>
                  <a:cubicBezTo>
                    <a:pt x="4468" y="12004"/>
                    <a:pt x="4391" y="12010"/>
                    <a:pt x="4319" y="12010"/>
                  </a:cubicBezTo>
                  <a:cubicBezTo>
                    <a:pt x="3138" y="12010"/>
                    <a:pt x="3007" y="10410"/>
                    <a:pt x="2801" y="9555"/>
                  </a:cubicBezTo>
                  <a:cubicBezTo>
                    <a:pt x="2600" y="8362"/>
                    <a:pt x="2449" y="7035"/>
                    <a:pt x="2381" y="5842"/>
                  </a:cubicBezTo>
                  <a:cubicBezTo>
                    <a:pt x="2314" y="4649"/>
                    <a:pt x="2314" y="3523"/>
                    <a:pt x="2314" y="2683"/>
                  </a:cubicBezTo>
                  <a:cubicBezTo>
                    <a:pt x="2370" y="1187"/>
                    <a:pt x="2425" y="204"/>
                    <a:pt x="2443" y="29"/>
                  </a:cubicBezTo>
                  <a:lnTo>
                    <a:pt x="147" y="29"/>
                  </a:lnTo>
                  <a:cubicBezTo>
                    <a:pt x="147" y="21"/>
                    <a:pt x="146" y="17"/>
                    <a:pt x="145" y="17"/>
                  </a:cubicBezTo>
                  <a:close/>
                </a:path>
              </a:pathLst>
            </a:custGeom>
            <a:solidFill>
              <a:srgbClr val="C72828">
                <a:alpha val="69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1441500" y="789700"/>
              <a:ext cx="937950" cy="819425"/>
            </a:xfrm>
            <a:custGeom>
              <a:rect b="b" l="l" r="r" t="t"/>
              <a:pathLst>
                <a:path extrusionOk="0" h="32777" w="37518">
                  <a:moveTo>
                    <a:pt x="2450" y="1"/>
                  </a:moveTo>
                  <a:cubicBezTo>
                    <a:pt x="2449" y="1"/>
                    <a:pt x="2448" y="5"/>
                    <a:pt x="2446" y="13"/>
                  </a:cubicBezTo>
                  <a:lnTo>
                    <a:pt x="2452" y="13"/>
                  </a:lnTo>
                  <a:cubicBezTo>
                    <a:pt x="2452" y="5"/>
                    <a:pt x="2451" y="1"/>
                    <a:pt x="2450" y="1"/>
                  </a:cubicBezTo>
                  <a:close/>
                  <a:moveTo>
                    <a:pt x="66" y="10"/>
                  </a:moveTo>
                  <a:cubicBezTo>
                    <a:pt x="62" y="10"/>
                    <a:pt x="1" y="1111"/>
                    <a:pt x="66" y="3020"/>
                  </a:cubicBezTo>
                  <a:cubicBezTo>
                    <a:pt x="133" y="3995"/>
                    <a:pt x="200" y="5188"/>
                    <a:pt x="419" y="6599"/>
                  </a:cubicBezTo>
                  <a:cubicBezTo>
                    <a:pt x="553" y="7926"/>
                    <a:pt x="839" y="9388"/>
                    <a:pt x="1259" y="10934"/>
                  </a:cubicBezTo>
                  <a:cubicBezTo>
                    <a:pt x="1544" y="11707"/>
                    <a:pt x="1813" y="12395"/>
                    <a:pt x="2166" y="13101"/>
                  </a:cubicBezTo>
                  <a:cubicBezTo>
                    <a:pt x="2452" y="13740"/>
                    <a:pt x="2872" y="14361"/>
                    <a:pt x="3292" y="14781"/>
                  </a:cubicBezTo>
                  <a:cubicBezTo>
                    <a:pt x="3779" y="15201"/>
                    <a:pt x="4199" y="15487"/>
                    <a:pt x="4754" y="15621"/>
                  </a:cubicBezTo>
                  <a:cubicBezTo>
                    <a:pt x="4905" y="15689"/>
                    <a:pt x="5039" y="15689"/>
                    <a:pt x="5241" y="15689"/>
                  </a:cubicBezTo>
                  <a:lnTo>
                    <a:pt x="6367" y="15689"/>
                  </a:lnTo>
                  <a:cubicBezTo>
                    <a:pt x="6585" y="15621"/>
                    <a:pt x="6719" y="15621"/>
                    <a:pt x="6921" y="15554"/>
                  </a:cubicBezTo>
                  <a:lnTo>
                    <a:pt x="7207" y="15487"/>
                  </a:lnTo>
                  <a:cubicBezTo>
                    <a:pt x="7274" y="15487"/>
                    <a:pt x="7341" y="15487"/>
                    <a:pt x="7425" y="15420"/>
                  </a:cubicBezTo>
                  <a:cubicBezTo>
                    <a:pt x="7627" y="15336"/>
                    <a:pt x="7761" y="15269"/>
                    <a:pt x="7980" y="15201"/>
                  </a:cubicBezTo>
                  <a:cubicBezTo>
                    <a:pt x="8332" y="15000"/>
                    <a:pt x="8685" y="14781"/>
                    <a:pt x="9021" y="14496"/>
                  </a:cubicBezTo>
                  <a:cubicBezTo>
                    <a:pt x="9727" y="13874"/>
                    <a:pt x="10433" y="13101"/>
                    <a:pt x="11206" y="12194"/>
                  </a:cubicBezTo>
                  <a:cubicBezTo>
                    <a:pt x="11962" y="11287"/>
                    <a:pt x="12735" y="10295"/>
                    <a:pt x="13726" y="9321"/>
                  </a:cubicBezTo>
                  <a:cubicBezTo>
                    <a:pt x="14633" y="8346"/>
                    <a:pt x="15742" y="7439"/>
                    <a:pt x="16935" y="6733"/>
                  </a:cubicBezTo>
                  <a:cubicBezTo>
                    <a:pt x="18195" y="6028"/>
                    <a:pt x="19523" y="5540"/>
                    <a:pt x="20934" y="5255"/>
                  </a:cubicBezTo>
                  <a:cubicBezTo>
                    <a:pt x="21948" y="5049"/>
                    <a:pt x="22962" y="4962"/>
                    <a:pt x="23976" y="4962"/>
                  </a:cubicBezTo>
                  <a:cubicBezTo>
                    <a:pt x="24289" y="4962"/>
                    <a:pt x="24603" y="4970"/>
                    <a:pt x="24916" y="4986"/>
                  </a:cubicBezTo>
                  <a:cubicBezTo>
                    <a:pt x="26327" y="4986"/>
                    <a:pt x="27722" y="5406"/>
                    <a:pt x="28982" y="6028"/>
                  </a:cubicBezTo>
                  <a:cubicBezTo>
                    <a:pt x="29268" y="6179"/>
                    <a:pt x="29536" y="6380"/>
                    <a:pt x="29822" y="6515"/>
                  </a:cubicBezTo>
                  <a:cubicBezTo>
                    <a:pt x="30108" y="6733"/>
                    <a:pt x="30377" y="6935"/>
                    <a:pt x="30662" y="7153"/>
                  </a:cubicBezTo>
                  <a:cubicBezTo>
                    <a:pt x="31149" y="7641"/>
                    <a:pt x="31637" y="8061"/>
                    <a:pt x="31990" y="8548"/>
                  </a:cubicBezTo>
                  <a:cubicBezTo>
                    <a:pt x="32830" y="9539"/>
                    <a:pt x="33468" y="10581"/>
                    <a:pt x="33955" y="11639"/>
                  </a:cubicBezTo>
                  <a:cubicBezTo>
                    <a:pt x="34510" y="12681"/>
                    <a:pt x="34863" y="13740"/>
                    <a:pt x="35215" y="14714"/>
                  </a:cubicBezTo>
                  <a:cubicBezTo>
                    <a:pt x="35904" y="16814"/>
                    <a:pt x="36324" y="18780"/>
                    <a:pt x="36610" y="20595"/>
                  </a:cubicBezTo>
                  <a:cubicBezTo>
                    <a:pt x="37165" y="24241"/>
                    <a:pt x="37316" y="27316"/>
                    <a:pt x="37316" y="29416"/>
                  </a:cubicBezTo>
                  <a:cubicBezTo>
                    <a:pt x="37365" y="31016"/>
                    <a:pt x="37342" y="32085"/>
                    <a:pt x="37326" y="32535"/>
                  </a:cubicBezTo>
                  <a:lnTo>
                    <a:pt x="37326" y="32535"/>
                  </a:lnTo>
                  <a:cubicBezTo>
                    <a:pt x="37335" y="32395"/>
                    <a:pt x="37352" y="32195"/>
                    <a:pt x="37383" y="31936"/>
                  </a:cubicBezTo>
                  <a:cubicBezTo>
                    <a:pt x="37383" y="31382"/>
                    <a:pt x="37450" y="30541"/>
                    <a:pt x="37450" y="29416"/>
                  </a:cubicBezTo>
                  <a:cubicBezTo>
                    <a:pt x="37517" y="27316"/>
                    <a:pt x="37517" y="24241"/>
                    <a:pt x="37030" y="20528"/>
                  </a:cubicBezTo>
                  <a:cubicBezTo>
                    <a:pt x="36744" y="18629"/>
                    <a:pt x="36408" y="16596"/>
                    <a:pt x="35837" y="14496"/>
                  </a:cubicBezTo>
                  <a:cubicBezTo>
                    <a:pt x="35484" y="13454"/>
                    <a:pt x="35148" y="12328"/>
                    <a:pt x="34577" y="11287"/>
                  </a:cubicBezTo>
                  <a:cubicBezTo>
                    <a:pt x="34090" y="10161"/>
                    <a:pt x="33468" y="9035"/>
                    <a:pt x="32628" y="7993"/>
                  </a:cubicBezTo>
                  <a:cubicBezTo>
                    <a:pt x="32208" y="7439"/>
                    <a:pt x="31704" y="6935"/>
                    <a:pt x="31217" y="6448"/>
                  </a:cubicBezTo>
                  <a:cubicBezTo>
                    <a:pt x="30948" y="6246"/>
                    <a:pt x="30595" y="6028"/>
                    <a:pt x="30309" y="5759"/>
                  </a:cubicBezTo>
                  <a:cubicBezTo>
                    <a:pt x="30024" y="5540"/>
                    <a:pt x="29688" y="5406"/>
                    <a:pt x="29402" y="5188"/>
                  </a:cubicBezTo>
                  <a:cubicBezTo>
                    <a:pt x="28007" y="4415"/>
                    <a:pt x="26462" y="3995"/>
                    <a:pt x="24916" y="3927"/>
                  </a:cubicBezTo>
                  <a:cubicBezTo>
                    <a:pt x="24457" y="3883"/>
                    <a:pt x="23999" y="3861"/>
                    <a:pt x="23537" y="3861"/>
                  </a:cubicBezTo>
                  <a:cubicBezTo>
                    <a:pt x="22595" y="3861"/>
                    <a:pt x="21641" y="3954"/>
                    <a:pt x="20648" y="4146"/>
                  </a:cubicBezTo>
                  <a:cubicBezTo>
                    <a:pt x="19186" y="4415"/>
                    <a:pt x="17641" y="4919"/>
                    <a:pt x="16313" y="5675"/>
                  </a:cubicBezTo>
                  <a:cubicBezTo>
                    <a:pt x="14902" y="6380"/>
                    <a:pt x="13726" y="7439"/>
                    <a:pt x="12667" y="8413"/>
                  </a:cubicBezTo>
                  <a:cubicBezTo>
                    <a:pt x="11626" y="9388"/>
                    <a:pt x="10786" y="10446"/>
                    <a:pt x="10013" y="11287"/>
                  </a:cubicBezTo>
                  <a:cubicBezTo>
                    <a:pt x="9307" y="12059"/>
                    <a:pt x="8601" y="12748"/>
                    <a:pt x="7845" y="13320"/>
                  </a:cubicBezTo>
                  <a:cubicBezTo>
                    <a:pt x="7397" y="13662"/>
                    <a:pt x="6849" y="13830"/>
                    <a:pt x="6295" y="13830"/>
                  </a:cubicBezTo>
                  <a:cubicBezTo>
                    <a:pt x="6060" y="13830"/>
                    <a:pt x="5824" y="13800"/>
                    <a:pt x="5594" y="13740"/>
                  </a:cubicBezTo>
                  <a:cubicBezTo>
                    <a:pt x="4065" y="13320"/>
                    <a:pt x="3561" y="11639"/>
                    <a:pt x="3225" y="10228"/>
                  </a:cubicBezTo>
                  <a:cubicBezTo>
                    <a:pt x="2872" y="8901"/>
                    <a:pt x="2653" y="7506"/>
                    <a:pt x="2519" y="6179"/>
                  </a:cubicBezTo>
                  <a:cubicBezTo>
                    <a:pt x="2385" y="4919"/>
                    <a:pt x="2385" y="3793"/>
                    <a:pt x="2385" y="2818"/>
                  </a:cubicBezTo>
                  <a:cubicBezTo>
                    <a:pt x="2310" y="1139"/>
                    <a:pt x="2420" y="130"/>
                    <a:pt x="2446" y="13"/>
                  </a:cubicBezTo>
                  <a:lnTo>
                    <a:pt x="66" y="13"/>
                  </a:lnTo>
                  <a:cubicBezTo>
                    <a:pt x="66" y="11"/>
                    <a:pt x="66" y="10"/>
                    <a:pt x="66" y="10"/>
                  </a:cubicBezTo>
                  <a:close/>
                  <a:moveTo>
                    <a:pt x="37326" y="32535"/>
                  </a:moveTo>
                  <a:cubicBezTo>
                    <a:pt x="37316" y="32695"/>
                    <a:pt x="37316" y="32776"/>
                    <a:pt x="37316" y="32776"/>
                  </a:cubicBezTo>
                  <a:cubicBezTo>
                    <a:pt x="37316" y="32776"/>
                    <a:pt x="37320" y="32694"/>
                    <a:pt x="37326" y="32535"/>
                  </a:cubicBezTo>
                  <a:close/>
                </a:path>
              </a:pathLst>
            </a:custGeom>
            <a:solidFill>
              <a:srgbClr val="F28A14">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1499500" y="789925"/>
              <a:ext cx="992575" cy="819200"/>
            </a:xfrm>
            <a:custGeom>
              <a:rect b="b" l="l" r="r" t="t"/>
              <a:pathLst>
                <a:path extrusionOk="0" h="32768" w="39703">
                  <a:moveTo>
                    <a:pt x="2386" y="1"/>
                  </a:moveTo>
                  <a:cubicBezTo>
                    <a:pt x="2386" y="1"/>
                    <a:pt x="2385" y="2"/>
                    <a:pt x="2385" y="4"/>
                  </a:cubicBezTo>
                  <a:lnTo>
                    <a:pt x="2386" y="4"/>
                  </a:lnTo>
                  <a:cubicBezTo>
                    <a:pt x="2386" y="2"/>
                    <a:pt x="2386" y="1"/>
                    <a:pt x="2386" y="1"/>
                  </a:cubicBezTo>
                  <a:close/>
                  <a:moveTo>
                    <a:pt x="0" y="4"/>
                  </a:moveTo>
                  <a:lnTo>
                    <a:pt x="0" y="205"/>
                  </a:lnTo>
                  <a:lnTo>
                    <a:pt x="0" y="844"/>
                  </a:lnTo>
                  <a:cubicBezTo>
                    <a:pt x="0" y="1398"/>
                    <a:pt x="84" y="2171"/>
                    <a:pt x="151" y="3230"/>
                  </a:cubicBezTo>
                  <a:cubicBezTo>
                    <a:pt x="218" y="4271"/>
                    <a:pt x="353" y="5531"/>
                    <a:pt x="571" y="6926"/>
                  </a:cubicBezTo>
                  <a:cubicBezTo>
                    <a:pt x="773" y="8337"/>
                    <a:pt x="1126" y="9950"/>
                    <a:pt x="1680" y="11630"/>
                  </a:cubicBezTo>
                  <a:cubicBezTo>
                    <a:pt x="1966" y="12386"/>
                    <a:pt x="2319" y="13227"/>
                    <a:pt x="2739" y="14067"/>
                  </a:cubicBezTo>
                  <a:cubicBezTo>
                    <a:pt x="3226" y="14840"/>
                    <a:pt x="3713" y="15612"/>
                    <a:pt x="4419" y="16167"/>
                  </a:cubicBezTo>
                  <a:cubicBezTo>
                    <a:pt x="5125" y="16805"/>
                    <a:pt x="5881" y="17225"/>
                    <a:pt x="6805" y="17360"/>
                  </a:cubicBezTo>
                  <a:cubicBezTo>
                    <a:pt x="7006" y="17427"/>
                    <a:pt x="7292" y="17427"/>
                    <a:pt x="7494" y="17427"/>
                  </a:cubicBezTo>
                  <a:lnTo>
                    <a:pt x="8267" y="17427"/>
                  </a:lnTo>
                  <a:cubicBezTo>
                    <a:pt x="8552" y="17427"/>
                    <a:pt x="8754" y="17360"/>
                    <a:pt x="9039" y="17360"/>
                  </a:cubicBezTo>
                  <a:cubicBezTo>
                    <a:pt x="9241" y="17293"/>
                    <a:pt x="9527" y="17293"/>
                    <a:pt x="9745" y="17158"/>
                  </a:cubicBezTo>
                  <a:lnTo>
                    <a:pt x="10081" y="17091"/>
                  </a:lnTo>
                  <a:cubicBezTo>
                    <a:pt x="10232" y="17007"/>
                    <a:pt x="10367" y="16940"/>
                    <a:pt x="10434" y="16940"/>
                  </a:cubicBezTo>
                  <a:cubicBezTo>
                    <a:pt x="10720" y="16805"/>
                    <a:pt x="10921" y="16671"/>
                    <a:pt x="11140" y="16587"/>
                  </a:cubicBezTo>
                  <a:cubicBezTo>
                    <a:pt x="11560" y="16318"/>
                    <a:pt x="11980" y="16032"/>
                    <a:pt x="12400" y="15612"/>
                  </a:cubicBezTo>
                  <a:cubicBezTo>
                    <a:pt x="13240" y="14907"/>
                    <a:pt x="13946" y="13999"/>
                    <a:pt x="14702" y="13092"/>
                  </a:cubicBezTo>
                  <a:cubicBezTo>
                    <a:pt x="15407" y="12118"/>
                    <a:pt x="16180" y="11126"/>
                    <a:pt x="17020" y="10219"/>
                  </a:cubicBezTo>
                  <a:cubicBezTo>
                    <a:pt x="17860" y="9312"/>
                    <a:pt x="18835" y="8472"/>
                    <a:pt x="19961" y="7766"/>
                  </a:cubicBezTo>
                  <a:cubicBezTo>
                    <a:pt x="21086" y="7144"/>
                    <a:pt x="22263" y="6657"/>
                    <a:pt x="23523" y="6371"/>
                  </a:cubicBezTo>
                  <a:cubicBezTo>
                    <a:pt x="24512" y="6134"/>
                    <a:pt x="25549" y="6002"/>
                    <a:pt x="26592" y="6002"/>
                  </a:cubicBezTo>
                  <a:cubicBezTo>
                    <a:pt x="26807" y="6002"/>
                    <a:pt x="27021" y="6007"/>
                    <a:pt x="27236" y="6019"/>
                  </a:cubicBezTo>
                  <a:cubicBezTo>
                    <a:pt x="28496" y="6019"/>
                    <a:pt x="29756" y="6304"/>
                    <a:pt x="30882" y="6859"/>
                  </a:cubicBezTo>
                  <a:cubicBezTo>
                    <a:pt x="31168" y="7010"/>
                    <a:pt x="31436" y="7144"/>
                    <a:pt x="31655" y="7346"/>
                  </a:cubicBezTo>
                  <a:cubicBezTo>
                    <a:pt x="31924" y="7497"/>
                    <a:pt x="32209" y="7699"/>
                    <a:pt x="32428" y="7850"/>
                  </a:cubicBezTo>
                  <a:cubicBezTo>
                    <a:pt x="32915" y="8270"/>
                    <a:pt x="33335" y="8690"/>
                    <a:pt x="33688" y="9110"/>
                  </a:cubicBezTo>
                  <a:cubicBezTo>
                    <a:pt x="34528" y="10017"/>
                    <a:pt x="35150" y="10992"/>
                    <a:pt x="35637" y="11966"/>
                  </a:cubicBezTo>
                  <a:cubicBezTo>
                    <a:pt x="36208" y="12958"/>
                    <a:pt x="36628" y="13932"/>
                    <a:pt x="36964" y="14907"/>
                  </a:cubicBezTo>
                  <a:cubicBezTo>
                    <a:pt x="37670" y="16940"/>
                    <a:pt x="38157" y="18838"/>
                    <a:pt x="38510" y="20653"/>
                  </a:cubicBezTo>
                  <a:cubicBezTo>
                    <a:pt x="39216" y="24299"/>
                    <a:pt x="39417" y="27307"/>
                    <a:pt x="39569" y="29474"/>
                  </a:cubicBezTo>
                  <a:cubicBezTo>
                    <a:pt x="39636" y="31574"/>
                    <a:pt x="39636" y="32767"/>
                    <a:pt x="39636" y="32767"/>
                  </a:cubicBezTo>
                  <a:cubicBezTo>
                    <a:pt x="39636" y="32767"/>
                    <a:pt x="39703" y="31574"/>
                    <a:pt x="39636" y="29407"/>
                  </a:cubicBezTo>
                  <a:cubicBezTo>
                    <a:pt x="39636" y="27307"/>
                    <a:pt x="39485" y="24232"/>
                    <a:pt x="38930" y="20586"/>
                  </a:cubicBezTo>
                  <a:cubicBezTo>
                    <a:pt x="38644" y="18771"/>
                    <a:pt x="38224" y="16805"/>
                    <a:pt x="37535" y="14705"/>
                  </a:cubicBezTo>
                  <a:cubicBezTo>
                    <a:pt x="37183" y="13731"/>
                    <a:pt x="36830" y="12672"/>
                    <a:pt x="36275" y="11630"/>
                  </a:cubicBezTo>
                  <a:cubicBezTo>
                    <a:pt x="35788" y="10572"/>
                    <a:pt x="35150" y="9530"/>
                    <a:pt x="34310" y="8539"/>
                  </a:cubicBezTo>
                  <a:cubicBezTo>
                    <a:pt x="33957" y="8052"/>
                    <a:pt x="33469" y="7632"/>
                    <a:pt x="32982" y="7144"/>
                  </a:cubicBezTo>
                  <a:cubicBezTo>
                    <a:pt x="32697" y="6926"/>
                    <a:pt x="32428" y="6724"/>
                    <a:pt x="32142" y="6506"/>
                  </a:cubicBezTo>
                  <a:cubicBezTo>
                    <a:pt x="31856" y="6371"/>
                    <a:pt x="31588" y="6170"/>
                    <a:pt x="31302" y="6019"/>
                  </a:cubicBezTo>
                  <a:cubicBezTo>
                    <a:pt x="30042" y="5397"/>
                    <a:pt x="28647" y="4977"/>
                    <a:pt x="27236" y="4977"/>
                  </a:cubicBezTo>
                  <a:cubicBezTo>
                    <a:pt x="26923" y="4961"/>
                    <a:pt x="26609" y="4953"/>
                    <a:pt x="26296" y="4953"/>
                  </a:cubicBezTo>
                  <a:cubicBezTo>
                    <a:pt x="25282" y="4953"/>
                    <a:pt x="24268" y="5040"/>
                    <a:pt x="23254" y="5246"/>
                  </a:cubicBezTo>
                  <a:cubicBezTo>
                    <a:pt x="21843" y="5531"/>
                    <a:pt x="20515" y="6019"/>
                    <a:pt x="19255" y="6724"/>
                  </a:cubicBezTo>
                  <a:cubicBezTo>
                    <a:pt x="18062" y="7430"/>
                    <a:pt x="16953" y="8337"/>
                    <a:pt x="16046" y="9312"/>
                  </a:cubicBezTo>
                  <a:cubicBezTo>
                    <a:pt x="15055" y="10286"/>
                    <a:pt x="14282" y="11278"/>
                    <a:pt x="13526" y="12185"/>
                  </a:cubicBezTo>
                  <a:cubicBezTo>
                    <a:pt x="12753" y="13092"/>
                    <a:pt x="12047" y="13865"/>
                    <a:pt x="11341" y="14487"/>
                  </a:cubicBezTo>
                  <a:cubicBezTo>
                    <a:pt x="11005" y="14772"/>
                    <a:pt x="10652" y="14991"/>
                    <a:pt x="10300" y="15192"/>
                  </a:cubicBezTo>
                  <a:cubicBezTo>
                    <a:pt x="10081" y="15260"/>
                    <a:pt x="9947" y="15327"/>
                    <a:pt x="9745" y="15411"/>
                  </a:cubicBezTo>
                  <a:cubicBezTo>
                    <a:pt x="9661" y="15478"/>
                    <a:pt x="9594" y="15478"/>
                    <a:pt x="9527" y="15478"/>
                  </a:cubicBezTo>
                  <a:lnTo>
                    <a:pt x="9241" y="15545"/>
                  </a:lnTo>
                  <a:cubicBezTo>
                    <a:pt x="9039" y="15612"/>
                    <a:pt x="8905" y="15612"/>
                    <a:pt x="8687" y="15680"/>
                  </a:cubicBezTo>
                  <a:lnTo>
                    <a:pt x="7561" y="15680"/>
                  </a:lnTo>
                  <a:cubicBezTo>
                    <a:pt x="7359" y="15680"/>
                    <a:pt x="7225" y="15680"/>
                    <a:pt x="7074" y="15612"/>
                  </a:cubicBezTo>
                  <a:cubicBezTo>
                    <a:pt x="6519" y="15478"/>
                    <a:pt x="6099" y="15192"/>
                    <a:pt x="5612" y="14772"/>
                  </a:cubicBezTo>
                  <a:cubicBezTo>
                    <a:pt x="5192" y="14352"/>
                    <a:pt x="4772" y="13731"/>
                    <a:pt x="4486" y="13092"/>
                  </a:cubicBezTo>
                  <a:cubicBezTo>
                    <a:pt x="4133" y="12386"/>
                    <a:pt x="3864" y="11698"/>
                    <a:pt x="3579" y="10925"/>
                  </a:cubicBezTo>
                  <a:cubicBezTo>
                    <a:pt x="3159" y="9379"/>
                    <a:pt x="2873" y="7917"/>
                    <a:pt x="2739" y="6590"/>
                  </a:cubicBezTo>
                  <a:cubicBezTo>
                    <a:pt x="2520" y="5179"/>
                    <a:pt x="2453" y="3986"/>
                    <a:pt x="2386" y="3011"/>
                  </a:cubicBezTo>
                  <a:cubicBezTo>
                    <a:pt x="2323" y="1158"/>
                    <a:pt x="2379" y="67"/>
                    <a:pt x="2385" y="4"/>
                  </a:cubicBezTo>
                  <a:close/>
                </a:path>
              </a:pathLst>
            </a:custGeom>
            <a:solidFill>
              <a:srgbClr val="FFEE5B">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1558750" y="790000"/>
              <a:ext cx="1050150" cy="819125"/>
            </a:xfrm>
            <a:custGeom>
              <a:rect b="b" l="l" r="r" t="t"/>
              <a:pathLst>
                <a:path extrusionOk="0" h="32765" w="42006">
                  <a:moveTo>
                    <a:pt x="1" y="1"/>
                  </a:moveTo>
                  <a:lnTo>
                    <a:pt x="1" y="202"/>
                  </a:lnTo>
                  <a:cubicBezTo>
                    <a:pt x="68" y="353"/>
                    <a:pt x="68" y="622"/>
                    <a:pt x="68" y="908"/>
                  </a:cubicBezTo>
                  <a:cubicBezTo>
                    <a:pt x="68" y="1462"/>
                    <a:pt x="135" y="2302"/>
                    <a:pt x="203" y="3428"/>
                  </a:cubicBezTo>
                  <a:cubicBezTo>
                    <a:pt x="354" y="4487"/>
                    <a:pt x="488" y="5814"/>
                    <a:pt x="774" y="7343"/>
                  </a:cubicBezTo>
                  <a:cubicBezTo>
                    <a:pt x="1043" y="8822"/>
                    <a:pt x="1463" y="10502"/>
                    <a:pt x="2168" y="12316"/>
                  </a:cubicBezTo>
                  <a:cubicBezTo>
                    <a:pt x="2454" y="13156"/>
                    <a:pt x="2874" y="14148"/>
                    <a:pt x="3429" y="15055"/>
                  </a:cubicBezTo>
                  <a:cubicBezTo>
                    <a:pt x="3983" y="15962"/>
                    <a:pt x="4689" y="16870"/>
                    <a:pt x="5596" y="17642"/>
                  </a:cubicBezTo>
                  <a:cubicBezTo>
                    <a:pt x="6436" y="18415"/>
                    <a:pt x="7629" y="18970"/>
                    <a:pt x="8889" y="19104"/>
                  </a:cubicBezTo>
                  <a:cubicBezTo>
                    <a:pt x="9242" y="19188"/>
                    <a:pt x="9511" y="19188"/>
                    <a:pt x="9864" y="19188"/>
                  </a:cubicBezTo>
                  <a:lnTo>
                    <a:pt x="9931" y="19188"/>
                  </a:lnTo>
                  <a:lnTo>
                    <a:pt x="9931" y="19255"/>
                  </a:lnTo>
                  <a:lnTo>
                    <a:pt x="10015" y="19188"/>
                  </a:lnTo>
                  <a:lnTo>
                    <a:pt x="10771" y="19188"/>
                  </a:lnTo>
                  <a:cubicBezTo>
                    <a:pt x="11057" y="19104"/>
                    <a:pt x="11409" y="19104"/>
                    <a:pt x="11695" y="19037"/>
                  </a:cubicBezTo>
                  <a:cubicBezTo>
                    <a:pt x="12031" y="18970"/>
                    <a:pt x="12317" y="18903"/>
                    <a:pt x="12602" y="18768"/>
                  </a:cubicBezTo>
                  <a:lnTo>
                    <a:pt x="13090" y="18617"/>
                  </a:lnTo>
                  <a:cubicBezTo>
                    <a:pt x="13224" y="18550"/>
                    <a:pt x="13375" y="18483"/>
                    <a:pt x="13510" y="18415"/>
                  </a:cubicBezTo>
                  <a:cubicBezTo>
                    <a:pt x="13795" y="18348"/>
                    <a:pt x="14064" y="18130"/>
                    <a:pt x="14350" y="17995"/>
                  </a:cubicBezTo>
                  <a:cubicBezTo>
                    <a:pt x="14904" y="17642"/>
                    <a:pt x="15392" y="17222"/>
                    <a:pt x="15896" y="16802"/>
                  </a:cubicBezTo>
                  <a:cubicBezTo>
                    <a:pt x="16803" y="15895"/>
                    <a:pt x="17492" y="14904"/>
                    <a:pt x="18197" y="13929"/>
                  </a:cubicBezTo>
                  <a:cubicBezTo>
                    <a:pt x="18970" y="13022"/>
                    <a:pt x="19676" y="12047"/>
                    <a:pt x="20432" y="11123"/>
                  </a:cubicBezTo>
                  <a:cubicBezTo>
                    <a:pt x="21205" y="10283"/>
                    <a:pt x="22045" y="9443"/>
                    <a:pt x="23036" y="8889"/>
                  </a:cubicBezTo>
                  <a:cubicBezTo>
                    <a:pt x="23944" y="8267"/>
                    <a:pt x="25053" y="7763"/>
                    <a:pt x="26178" y="7494"/>
                  </a:cubicBezTo>
                  <a:cubicBezTo>
                    <a:pt x="27304" y="7209"/>
                    <a:pt x="28413" y="7074"/>
                    <a:pt x="29606" y="7074"/>
                  </a:cubicBezTo>
                  <a:cubicBezTo>
                    <a:pt x="29722" y="7067"/>
                    <a:pt x="29838" y="7064"/>
                    <a:pt x="29953" y="7064"/>
                  </a:cubicBezTo>
                  <a:cubicBezTo>
                    <a:pt x="30962" y="7064"/>
                    <a:pt x="31958" y="7319"/>
                    <a:pt x="32832" y="7696"/>
                  </a:cubicBezTo>
                  <a:cubicBezTo>
                    <a:pt x="33118" y="7847"/>
                    <a:pt x="33319" y="7914"/>
                    <a:pt x="33605" y="8116"/>
                  </a:cubicBezTo>
                  <a:cubicBezTo>
                    <a:pt x="33806" y="8267"/>
                    <a:pt x="34025" y="8401"/>
                    <a:pt x="34226" y="8536"/>
                  </a:cubicBezTo>
                  <a:cubicBezTo>
                    <a:pt x="34646" y="8889"/>
                    <a:pt x="35134" y="9242"/>
                    <a:pt x="35487" y="9662"/>
                  </a:cubicBezTo>
                  <a:cubicBezTo>
                    <a:pt x="36259" y="10434"/>
                    <a:pt x="36898" y="11342"/>
                    <a:pt x="37385" y="12316"/>
                  </a:cubicBezTo>
                  <a:cubicBezTo>
                    <a:pt x="37940" y="13224"/>
                    <a:pt x="38360" y="14215"/>
                    <a:pt x="38780" y="15122"/>
                  </a:cubicBezTo>
                  <a:cubicBezTo>
                    <a:pt x="39553" y="17088"/>
                    <a:pt x="40040" y="18970"/>
                    <a:pt x="40460" y="20717"/>
                  </a:cubicBezTo>
                  <a:cubicBezTo>
                    <a:pt x="41300" y="24296"/>
                    <a:pt x="41586" y="27304"/>
                    <a:pt x="41787" y="29471"/>
                  </a:cubicBezTo>
                  <a:cubicBezTo>
                    <a:pt x="41939" y="31571"/>
                    <a:pt x="42006" y="32764"/>
                    <a:pt x="42006" y="32764"/>
                  </a:cubicBezTo>
                  <a:cubicBezTo>
                    <a:pt x="42006" y="32764"/>
                    <a:pt x="42006" y="31571"/>
                    <a:pt x="41939" y="29471"/>
                  </a:cubicBezTo>
                  <a:cubicBezTo>
                    <a:pt x="41787" y="27304"/>
                    <a:pt x="41586" y="24296"/>
                    <a:pt x="40880" y="20650"/>
                  </a:cubicBezTo>
                  <a:cubicBezTo>
                    <a:pt x="40527" y="18835"/>
                    <a:pt x="40040" y="16937"/>
                    <a:pt x="39334" y="14904"/>
                  </a:cubicBezTo>
                  <a:cubicBezTo>
                    <a:pt x="38998" y="13929"/>
                    <a:pt x="38578" y="12955"/>
                    <a:pt x="38007" y="11963"/>
                  </a:cubicBezTo>
                  <a:cubicBezTo>
                    <a:pt x="37520" y="10989"/>
                    <a:pt x="36898" y="10014"/>
                    <a:pt x="36058" y="9107"/>
                  </a:cubicBezTo>
                  <a:cubicBezTo>
                    <a:pt x="35705" y="8687"/>
                    <a:pt x="35285" y="8267"/>
                    <a:pt x="34798" y="7847"/>
                  </a:cubicBezTo>
                  <a:cubicBezTo>
                    <a:pt x="34579" y="7696"/>
                    <a:pt x="34294" y="7494"/>
                    <a:pt x="34025" y="7343"/>
                  </a:cubicBezTo>
                  <a:cubicBezTo>
                    <a:pt x="33806" y="7141"/>
                    <a:pt x="33538" y="7007"/>
                    <a:pt x="33252" y="6856"/>
                  </a:cubicBezTo>
                  <a:cubicBezTo>
                    <a:pt x="32126" y="6301"/>
                    <a:pt x="30866" y="6016"/>
                    <a:pt x="29606" y="6016"/>
                  </a:cubicBezTo>
                  <a:cubicBezTo>
                    <a:pt x="29391" y="6004"/>
                    <a:pt x="29177" y="5999"/>
                    <a:pt x="28962" y="5999"/>
                  </a:cubicBezTo>
                  <a:cubicBezTo>
                    <a:pt x="27919" y="5999"/>
                    <a:pt x="26882" y="6131"/>
                    <a:pt x="25893" y="6368"/>
                  </a:cubicBezTo>
                  <a:cubicBezTo>
                    <a:pt x="24633" y="6654"/>
                    <a:pt x="23456" y="7141"/>
                    <a:pt x="22331" y="7763"/>
                  </a:cubicBezTo>
                  <a:cubicBezTo>
                    <a:pt x="21205" y="8469"/>
                    <a:pt x="20230" y="9309"/>
                    <a:pt x="19390" y="10216"/>
                  </a:cubicBezTo>
                  <a:cubicBezTo>
                    <a:pt x="18550" y="11123"/>
                    <a:pt x="17777" y="12115"/>
                    <a:pt x="17072" y="13089"/>
                  </a:cubicBezTo>
                  <a:cubicBezTo>
                    <a:pt x="16316" y="13996"/>
                    <a:pt x="15610" y="14904"/>
                    <a:pt x="14770" y="15609"/>
                  </a:cubicBezTo>
                  <a:cubicBezTo>
                    <a:pt x="14350" y="16029"/>
                    <a:pt x="13930" y="16315"/>
                    <a:pt x="13510" y="16584"/>
                  </a:cubicBezTo>
                  <a:cubicBezTo>
                    <a:pt x="13291" y="16668"/>
                    <a:pt x="13090" y="16802"/>
                    <a:pt x="12804" y="16937"/>
                  </a:cubicBezTo>
                  <a:cubicBezTo>
                    <a:pt x="12737" y="16937"/>
                    <a:pt x="12602" y="17004"/>
                    <a:pt x="12451" y="17088"/>
                  </a:cubicBezTo>
                  <a:lnTo>
                    <a:pt x="12115" y="17155"/>
                  </a:lnTo>
                  <a:cubicBezTo>
                    <a:pt x="11897" y="17290"/>
                    <a:pt x="11611" y="17290"/>
                    <a:pt x="11409" y="17357"/>
                  </a:cubicBezTo>
                  <a:cubicBezTo>
                    <a:pt x="11124" y="17357"/>
                    <a:pt x="10922" y="17424"/>
                    <a:pt x="10637" y="17424"/>
                  </a:cubicBezTo>
                  <a:lnTo>
                    <a:pt x="9864" y="17424"/>
                  </a:lnTo>
                  <a:cubicBezTo>
                    <a:pt x="9662" y="17424"/>
                    <a:pt x="9376" y="17424"/>
                    <a:pt x="9175" y="17357"/>
                  </a:cubicBezTo>
                  <a:cubicBezTo>
                    <a:pt x="8251" y="17222"/>
                    <a:pt x="7495" y="16802"/>
                    <a:pt x="6789" y="16164"/>
                  </a:cubicBezTo>
                  <a:cubicBezTo>
                    <a:pt x="6083" y="15609"/>
                    <a:pt x="5596" y="14837"/>
                    <a:pt x="5109" y="14064"/>
                  </a:cubicBezTo>
                  <a:cubicBezTo>
                    <a:pt x="4689" y="13224"/>
                    <a:pt x="4336" y="12383"/>
                    <a:pt x="4050" y="11627"/>
                  </a:cubicBezTo>
                  <a:cubicBezTo>
                    <a:pt x="3496" y="9947"/>
                    <a:pt x="3143" y="8334"/>
                    <a:pt x="2941" y="6923"/>
                  </a:cubicBezTo>
                  <a:cubicBezTo>
                    <a:pt x="2723" y="5528"/>
                    <a:pt x="2588" y="4268"/>
                    <a:pt x="2521" y="3227"/>
                  </a:cubicBezTo>
                  <a:cubicBezTo>
                    <a:pt x="2454" y="2168"/>
                    <a:pt x="2370" y="1395"/>
                    <a:pt x="2370" y="841"/>
                  </a:cubicBezTo>
                  <a:lnTo>
                    <a:pt x="2370" y="202"/>
                  </a:lnTo>
                  <a:lnTo>
                    <a:pt x="2370" y="1"/>
                  </a:lnTo>
                  <a:close/>
                </a:path>
              </a:pathLst>
            </a:custGeom>
            <a:solidFill>
              <a:srgbClr val="67B86A">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1616700" y="790000"/>
              <a:ext cx="1108100" cy="819125"/>
            </a:xfrm>
            <a:custGeom>
              <a:rect b="b" l="l" r="r" t="t"/>
              <a:pathLst>
                <a:path extrusionOk="0" h="32765" w="44324">
                  <a:moveTo>
                    <a:pt x="0" y="1"/>
                  </a:moveTo>
                  <a:lnTo>
                    <a:pt x="0" y="975"/>
                  </a:lnTo>
                  <a:cubicBezTo>
                    <a:pt x="68" y="1614"/>
                    <a:pt x="152" y="2521"/>
                    <a:pt x="286" y="3647"/>
                  </a:cubicBezTo>
                  <a:cubicBezTo>
                    <a:pt x="420" y="4755"/>
                    <a:pt x="639" y="6083"/>
                    <a:pt x="992" y="7696"/>
                  </a:cubicBezTo>
                  <a:cubicBezTo>
                    <a:pt x="1328" y="9242"/>
                    <a:pt x="1748" y="11056"/>
                    <a:pt x="2521" y="13022"/>
                  </a:cubicBezTo>
                  <a:cubicBezTo>
                    <a:pt x="2941" y="13929"/>
                    <a:pt x="3428" y="14988"/>
                    <a:pt x="4066" y="16029"/>
                  </a:cubicBezTo>
                  <a:cubicBezTo>
                    <a:pt x="4688" y="17004"/>
                    <a:pt x="5528" y="18063"/>
                    <a:pt x="6654" y="19037"/>
                  </a:cubicBezTo>
                  <a:cubicBezTo>
                    <a:pt x="6788" y="19104"/>
                    <a:pt x="6939" y="19255"/>
                    <a:pt x="7074" y="19390"/>
                  </a:cubicBezTo>
                  <a:lnTo>
                    <a:pt x="7561" y="19675"/>
                  </a:lnTo>
                  <a:cubicBezTo>
                    <a:pt x="7914" y="19877"/>
                    <a:pt x="8267" y="20096"/>
                    <a:pt x="8620" y="20230"/>
                  </a:cubicBezTo>
                  <a:cubicBezTo>
                    <a:pt x="9393" y="20583"/>
                    <a:pt x="10149" y="20784"/>
                    <a:pt x="10922" y="20936"/>
                  </a:cubicBezTo>
                  <a:cubicBezTo>
                    <a:pt x="11342" y="20936"/>
                    <a:pt x="11762" y="20936"/>
                    <a:pt x="12114" y="21003"/>
                  </a:cubicBezTo>
                  <a:lnTo>
                    <a:pt x="12400" y="21003"/>
                  </a:lnTo>
                  <a:lnTo>
                    <a:pt x="12535" y="20936"/>
                  </a:lnTo>
                  <a:lnTo>
                    <a:pt x="13173" y="20936"/>
                  </a:lnTo>
                  <a:cubicBezTo>
                    <a:pt x="13509" y="20868"/>
                    <a:pt x="13929" y="20784"/>
                    <a:pt x="14349" y="20717"/>
                  </a:cubicBezTo>
                  <a:cubicBezTo>
                    <a:pt x="14702" y="20583"/>
                    <a:pt x="15055" y="20516"/>
                    <a:pt x="15475" y="20364"/>
                  </a:cubicBezTo>
                  <a:lnTo>
                    <a:pt x="15962" y="20163"/>
                  </a:lnTo>
                  <a:cubicBezTo>
                    <a:pt x="16181" y="20096"/>
                    <a:pt x="16315" y="20028"/>
                    <a:pt x="16533" y="19944"/>
                  </a:cubicBezTo>
                  <a:cubicBezTo>
                    <a:pt x="16869" y="19810"/>
                    <a:pt x="17222" y="19608"/>
                    <a:pt x="17508" y="19390"/>
                  </a:cubicBezTo>
                  <a:cubicBezTo>
                    <a:pt x="18130" y="18970"/>
                    <a:pt x="18768" y="18483"/>
                    <a:pt x="19255" y="17928"/>
                  </a:cubicBezTo>
                  <a:cubicBezTo>
                    <a:pt x="20314" y="16937"/>
                    <a:pt x="21003" y="15895"/>
                    <a:pt x="21708" y="14837"/>
                  </a:cubicBezTo>
                  <a:cubicBezTo>
                    <a:pt x="22414" y="13862"/>
                    <a:pt x="23036" y="12888"/>
                    <a:pt x="23741" y="12047"/>
                  </a:cubicBezTo>
                  <a:cubicBezTo>
                    <a:pt x="24430" y="11275"/>
                    <a:pt x="25136" y="10502"/>
                    <a:pt x="25976" y="9947"/>
                  </a:cubicBezTo>
                  <a:cubicBezTo>
                    <a:pt x="26816" y="9376"/>
                    <a:pt x="27723" y="8889"/>
                    <a:pt x="28715" y="8603"/>
                  </a:cubicBezTo>
                  <a:cubicBezTo>
                    <a:pt x="29756" y="8334"/>
                    <a:pt x="30815" y="8116"/>
                    <a:pt x="31924" y="8049"/>
                  </a:cubicBezTo>
                  <a:cubicBezTo>
                    <a:pt x="32915" y="8049"/>
                    <a:pt x="33823" y="8183"/>
                    <a:pt x="34730" y="8536"/>
                  </a:cubicBezTo>
                  <a:cubicBezTo>
                    <a:pt x="34931" y="8687"/>
                    <a:pt x="35217" y="8754"/>
                    <a:pt x="35436" y="8889"/>
                  </a:cubicBezTo>
                  <a:cubicBezTo>
                    <a:pt x="35637" y="8956"/>
                    <a:pt x="35856" y="9107"/>
                    <a:pt x="36057" y="9242"/>
                  </a:cubicBezTo>
                  <a:cubicBezTo>
                    <a:pt x="36410" y="9527"/>
                    <a:pt x="36830" y="9863"/>
                    <a:pt x="37183" y="10216"/>
                  </a:cubicBezTo>
                  <a:lnTo>
                    <a:pt x="37452" y="10502"/>
                  </a:lnTo>
                  <a:cubicBezTo>
                    <a:pt x="37536" y="10569"/>
                    <a:pt x="37603" y="10703"/>
                    <a:pt x="37670" y="10787"/>
                  </a:cubicBezTo>
                  <a:cubicBezTo>
                    <a:pt x="37872" y="10989"/>
                    <a:pt x="38023" y="11123"/>
                    <a:pt x="38225" y="11342"/>
                  </a:cubicBezTo>
                  <a:cubicBezTo>
                    <a:pt x="38510" y="11762"/>
                    <a:pt x="38796" y="12182"/>
                    <a:pt x="39065" y="12669"/>
                  </a:cubicBezTo>
                  <a:cubicBezTo>
                    <a:pt x="39636" y="13509"/>
                    <a:pt x="40123" y="14417"/>
                    <a:pt x="40476" y="15408"/>
                  </a:cubicBezTo>
                  <a:cubicBezTo>
                    <a:pt x="41316" y="17222"/>
                    <a:pt x="41938" y="19104"/>
                    <a:pt x="42358" y="20868"/>
                  </a:cubicBezTo>
                  <a:cubicBezTo>
                    <a:pt x="42845" y="22616"/>
                    <a:pt x="43131" y="24229"/>
                    <a:pt x="43416" y="25691"/>
                  </a:cubicBezTo>
                  <a:cubicBezTo>
                    <a:pt x="43685" y="27085"/>
                    <a:pt x="43836" y="28429"/>
                    <a:pt x="43971" y="29471"/>
                  </a:cubicBezTo>
                  <a:cubicBezTo>
                    <a:pt x="44257" y="31571"/>
                    <a:pt x="44324" y="32764"/>
                    <a:pt x="44324" y="32764"/>
                  </a:cubicBezTo>
                  <a:cubicBezTo>
                    <a:pt x="44324" y="32764"/>
                    <a:pt x="44257" y="31571"/>
                    <a:pt x="44105" y="29471"/>
                  </a:cubicBezTo>
                  <a:cubicBezTo>
                    <a:pt x="43904" y="27304"/>
                    <a:pt x="43618" y="24296"/>
                    <a:pt x="42778" y="20717"/>
                  </a:cubicBezTo>
                  <a:cubicBezTo>
                    <a:pt x="42358" y="18970"/>
                    <a:pt x="41871" y="17088"/>
                    <a:pt x="41098" y="15122"/>
                  </a:cubicBezTo>
                  <a:cubicBezTo>
                    <a:pt x="40678" y="14215"/>
                    <a:pt x="40258" y="13224"/>
                    <a:pt x="39703" y="12316"/>
                  </a:cubicBezTo>
                  <a:cubicBezTo>
                    <a:pt x="39216" y="11342"/>
                    <a:pt x="38577" y="10434"/>
                    <a:pt x="37805" y="9662"/>
                  </a:cubicBezTo>
                  <a:cubicBezTo>
                    <a:pt x="37452" y="9242"/>
                    <a:pt x="36964" y="8889"/>
                    <a:pt x="36544" y="8536"/>
                  </a:cubicBezTo>
                  <a:cubicBezTo>
                    <a:pt x="36343" y="8401"/>
                    <a:pt x="36124" y="8267"/>
                    <a:pt x="35923" y="8116"/>
                  </a:cubicBezTo>
                  <a:cubicBezTo>
                    <a:pt x="35637" y="7914"/>
                    <a:pt x="35436" y="7847"/>
                    <a:pt x="35150" y="7696"/>
                  </a:cubicBezTo>
                  <a:cubicBezTo>
                    <a:pt x="34276" y="7319"/>
                    <a:pt x="33280" y="7064"/>
                    <a:pt x="32271" y="7064"/>
                  </a:cubicBezTo>
                  <a:cubicBezTo>
                    <a:pt x="32156" y="7064"/>
                    <a:pt x="32040" y="7067"/>
                    <a:pt x="31924" y="7074"/>
                  </a:cubicBezTo>
                  <a:cubicBezTo>
                    <a:pt x="30731" y="7074"/>
                    <a:pt x="29622" y="7209"/>
                    <a:pt x="28496" y="7494"/>
                  </a:cubicBezTo>
                  <a:cubicBezTo>
                    <a:pt x="27371" y="7763"/>
                    <a:pt x="26262" y="8267"/>
                    <a:pt x="25354" y="8889"/>
                  </a:cubicBezTo>
                  <a:cubicBezTo>
                    <a:pt x="24363" y="9443"/>
                    <a:pt x="23523" y="10283"/>
                    <a:pt x="22750" y="11123"/>
                  </a:cubicBezTo>
                  <a:cubicBezTo>
                    <a:pt x="21994" y="12047"/>
                    <a:pt x="21288" y="13022"/>
                    <a:pt x="20515" y="13929"/>
                  </a:cubicBezTo>
                  <a:cubicBezTo>
                    <a:pt x="19810" y="14904"/>
                    <a:pt x="19121" y="15895"/>
                    <a:pt x="18214" y="16802"/>
                  </a:cubicBezTo>
                  <a:cubicBezTo>
                    <a:pt x="17710" y="17222"/>
                    <a:pt x="17222" y="17642"/>
                    <a:pt x="16668" y="17995"/>
                  </a:cubicBezTo>
                  <a:cubicBezTo>
                    <a:pt x="16382" y="18130"/>
                    <a:pt x="16113" y="18348"/>
                    <a:pt x="15828" y="18415"/>
                  </a:cubicBezTo>
                  <a:cubicBezTo>
                    <a:pt x="15693" y="18483"/>
                    <a:pt x="15542" y="18550"/>
                    <a:pt x="15408" y="18617"/>
                  </a:cubicBezTo>
                  <a:lnTo>
                    <a:pt x="14920" y="18768"/>
                  </a:lnTo>
                  <a:cubicBezTo>
                    <a:pt x="14635" y="18903"/>
                    <a:pt x="14349" y="18970"/>
                    <a:pt x="14013" y="19037"/>
                  </a:cubicBezTo>
                  <a:cubicBezTo>
                    <a:pt x="13727" y="19104"/>
                    <a:pt x="13375" y="19104"/>
                    <a:pt x="13089" y="19188"/>
                  </a:cubicBezTo>
                  <a:lnTo>
                    <a:pt x="12333" y="19188"/>
                  </a:lnTo>
                  <a:lnTo>
                    <a:pt x="12249" y="19255"/>
                  </a:lnTo>
                  <a:lnTo>
                    <a:pt x="12249" y="19188"/>
                  </a:lnTo>
                  <a:lnTo>
                    <a:pt x="12182" y="19188"/>
                  </a:lnTo>
                  <a:cubicBezTo>
                    <a:pt x="11829" y="19188"/>
                    <a:pt x="11560" y="19188"/>
                    <a:pt x="11207" y="19104"/>
                  </a:cubicBezTo>
                  <a:cubicBezTo>
                    <a:pt x="9947" y="18970"/>
                    <a:pt x="8754" y="18415"/>
                    <a:pt x="7914" y="17642"/>
                  </a:cubicBezTo>
                  <a:cubicBezTo>
                    <a:pt x="7007" y="16870"/>
                    <a:pt x="6301" y="15962"/>
                    <a:pt x="5747" y="15055"/>
                  </a:cubicBezTo>
                  <a:cubicBezTo>
                    <a:pt x="5192" y="14148"/>
                    <a:pt x="4772" y="13156"/>
                    <a:pt x="4486" y="12316"/>
                  </a:cubicBezTo>
                  <a:cubicBezTo>
                    <a:pt x="3781" y="10502"/>
                    <a:pt x="3361" y="8822"/>
                    <a:pt x="3092" y="7343"/>
                  </a:cubicBezTo>
                  <a:cubicBezTo>
                    <a:pt x="2806" y="5814"/>
                    <a:pt x="2672" y="4487"/>
                    <a:pt x="2521" y="3428"/>
                  </a:cubicBezTo>
                  <a:cubicBezTo>
                    <a:pt x="2453" y="2302"/>
                    <a:pt x="2386" y="1462"/>
                    <a:pt x="2386" y="908"/>
                  </a:cubicBezTo>
                  <a:cubicBezTo>
                    <a:pt x="2386" y="622"/>
                    <a:pt x="2386" y="353"/>
                    <a:pt x="2319" y="202"/>
                  </a:cubicBezTo>
                  <a:lnTo>
                    <a:pt x="2319" y="1"/>
                  </a:lnTo>
                  <a:close/>
                </a:path>
              </a:pathLst>
            </a:custGeom>
            <a:solidFill>
              <a:srgbClr val="5EC2D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1675925" y="788325"/>
              <a:ext cx="1167325" cy="820800"/>
            </a:xfrm>
            <a:custGeom>
              <a:rect b="b" l="l" r="r" t="t"/>
              <a:pathLst>
                <a:path extrusionOk="0" h="32832" w="46693">
                  <a:moveTo>
                    <a:pt x="0" y="0"/>
                  </a:moveTo>
                  <a:cubicBezTo>
                    <a:pt x="0" y="135"/>
                    <a:pt x="67" y="1529"/>
                    <a:pt x="420" y="3848"/>
                  </a:cubicBezTo>
                  <a:cubicBezTo>
                    <a:pt x="555" y="5041"/>
                    <a:pt x="840" y="6503"/>
                    <a:pt x="1176" y="8116"/>
                  </a:cubicBezTo>
                  <a:cubicBezTo>
                    <a:pt x="1596" y="9796"/>
                    <a:pt x="2100" y="11694"/>
                    <a:pt x="3008" y="13711"/>
                  </a:cubicBezTo>
                  <a:cubicBezTo>
                    <a:pt x="3428" y="14769"/>
                    <a:pt x="3982" y="15895"/>
                    <a:pt x="4755" y="17071"/>
                  </a:cubicBezTo>
                  <a:cubicBezTo>
                    <a:pt x="5461" y="18197"/>
                    <a:pt x="6435" y="19390"/>
                    <a:pt x="7830" y="20515"/>
                  </a:cubicBezTo>
                  <a:cubicBezTo>
                    <a:pt x="7981" y="20650"/>
                    <a:pt x="8183" y="20784"/>
                    <a:pt x="8317" y="20935"/>
                  </a:cubicBezTo>
                  <a:cubicBezTo>
                    <a:pt x="8536" y="21070"/>
                    <a:pt x="8737" y="21137"/>
                    <a:pt x="8956" y="21271"/>
                  </a:cubicBezTo>
                  <a:cubicBezTo>
                    <a:pt x="9308" y="21557"/>
                    <a:pt x="9729" y="21776"/>
                    <a:pt x="10216" y="21977"/>
                  </a:cubicBezTo>
                  <a:cubicBezTo>
                    <a:pt x="10636" y="22196"/>
                    <a:pt x="11123" y="22330"/>
                    <a:pt x="11610" y="22464"/>
                  </a:cubicBezTo>
                  <a:cubicBezTo>
                    <a:pt x="11829" y="22532"/>
                    <a:pt x="12098" y="22532"/>
                    <a:pt x="12316" y="22616"/>
                  </a:cubicBezTo>
                  <a:cubicBezTo>
                    <a:pt x="12518" y="22683"/>
                    <a:pt x="12803" y="22683"/>
                    <a:pt x="13022" y="22750"/>
                  </a:cubicBezTo>
                  <a:cubicBezTo>
                    <a:pt x="13509" y="22817"/>
                    <a:pt x="13996" y="22817"/>
                    <a:pt x="14483" y="22817"/>
                  </a:cubicBezTo>
                  <a:lnTo>
                    <a:pt x="14836" y="22817"/>
                  </a:lnTo>
                  <a:lnTo>
                    <a:pt x="14971" y="22750"/>
                  </a:lnTo>
                  <a:lnTo>
                    <a:pt x="15189" y="22750"/>
                  </a:lnTo>
                  <a:lnTo>
                    <a:pt x="15609" y="22683"/>
                  </a:lnTo>
                  <a:lnTo>
                    <a:pt x="15878" y="22683"/>
                  </a:lnTo>
                  <a:lnTo>
                    <a:pt x="16298" y="22616"/>
                  </a:lnTo>
                  <a:cubicBezTo>
                    <a:pt x="16517" y="22532"/>
                    <a:pt x="16802" y="22532"/>
                    <a:pt x="17004" y="22464"/>
                  </a:cubicBezTo>
                  <a:cubicBezTo>
                    <a:pt x="17424" y="22330"/>
                    <a:pt x="17911" y="22263"/>
                    <a:pt x="18331" y="22044"/>
                  </a:cubicBezTo>
                  <a:lnTo>
                    <a:pt x="18970" y="21843"/>
                  </a:lnTo>
                  <a:cubicBezTo>
                    <a:pt x="19171" y="21776"/>
                    <a:pt x="19390" y="21624"/>
                    <a:pt x="19591" y="21557"/>
                  </a:cubicBezTo>
                  <a:cubicBezTo>
                    <a:pt x="20011" y="21355"/>
                    <a:pt x="20364" y="21070"/>
                    <a:pt x="20784" y="20851"/>
                  </a:cubicBezTo>
                  <a:cubicBezTo>
                    <a:pt x="21490" y="20297"/>
                    <a:pt x="22179" y="19742"/>
                    <a:pt x="22683" y="19171"/>
                  </a:cubicBezTo>
                  <a:cubicBezTo>
                    <a:pt x="23019" y="18902"/>
                    <a:pt x="23237" y="18617"/>
                    <a:pt x="23523" y="18331"/>
                  </a:cubicBezTo>
                  <a:cubicBezTo>
                    <a:pt x="23725" y="18062"/>
                    <a:pt x="23943" y="17709"/>
                    <a:pt x="24145" y="17424"/>
                  </a:cubicBezTo>
                  <a:cubicBezTo>
                    <a:pt x="24565" y="16869"/>
                    <a:pt x="24917" y="16382"/>
                    <a:pt x="25270" y="15811"/>
                  </a:cubicBezTo>
                  <a:cubicBezTo>
                    <a:pt x="25959" y="14769"/>
                    <a:pt x="26530" y="13862"/>
                    <a:pt x="27152" y="13089"/>
                  </a:cubicBezTo>
                  <a:cubicBezTo>
                    <a:pt x="27723" y="12249"/>
                    <a:pt x="28345" y="11610"/>
                    <a:pt x="29051" y="11056"/>
                  </a:cubicBezTo>
                  <a:cubicBezTo>
                    <a:pt x="29740" y="10501"/>
                    <a:pt x="30512" y="10081"/>
                    <a:pt x="31353" y="9796"/>
                  </a:cubicBezTo>
                  <a:cubicBezTo>
                    <a:pt x="32260" y="9510"/>
                    <a:pt x="33251" y="9309"/>
                    <a:pt x="34293" y="9174"/>
                  </a:cubicBezTo>
                  <a:cubicBezTo>
                    <a:pt x="34500" y="9153"/>
                    <a:pt x="34704" y="9143"/>
                    <a:pt x="34904" y="9143"/>
                  </a:cubicBezTo>
                  <a:cubicBezTo>
                    <a:pt x="35515" y="9143"/>
                    <a:pt x="36097" y="9241"/>
                    <a:pt x="36679" y="9443"/>
                  </a:cubicBezTo>
                  <a:cubicBezTo>
                    <a:pt x="36880" y="9510"/>
                    <a:pt x="37099" y="9594"/>
                    <a:pt x="37300" y="9729"/>
                  </a:cubicBezTo>
                  <a:cubicBezTo>
                    <a:pt x="37452" y="9796"/>
                    <a:pt x="37653" y="9930"/>
                    <a:pt x="37872" y="10014"/>
                  </a:cubicBezTo>
                  <a:cubicBezTo>
                    <a:pt x="38225" y="10283"/>
                    <a:pt x="38561" y="10501"/>
                    <a:pt x="38913" y="10854"/>
                  </a:cubicBezTo>
                  <a:lnTo>
                    <a:pt x="39199" y="11056"/>
                  </a:lnTo>
                  <a:cubicBezTo>
                    <a:pt x="39266" y="11190"/>
                    <a:pt x="39333" y="11274"/>
                    <a:pt x="39401" y="11342"/>
                  </a:cubicBezTo>
                  <a:cubicBezTo>
                    <a:pt x="39619" y="11543"/>
                    <a:pt x="39754" y="11694"/>
                    <a:pt x="39905" y="11896"/>
                  </a:cubicBezTo>
                  <a:cubicBezTo>
                    <a:pt x="40241" y="12249"/>
                    <a:pt x="40526" y="12669"/>
                    <a:pt x="40812" y="13089"/>
                  </a:cubicBezTo>
                  <a:cubicBezTo>
                    <a:pt x="41367" y="13862"/>
                    <a:pt x="41854" y="14769"/>
                    <a:pt x="42274" y="15676"/>
                  </a:cubicBezTo>
                  <a:cubicBezTo>
                    <a:pt x="43114" y="17424"/>
                    <a:pt x="43820" y="19255"/>
                    <a:pt x="44307" y="21003"/>
                  </a:cubicBezTo>
                  <a:cubicBezTo>
                    <a:pt x="44861" y="22683"/>
                    <a:pt x="45214" y="24363"/>
                    <a:pt x="45500" y="25758"/>
                  </a:cubicBezTo>
                  <a:cubicBezTo>
                    <a:pt x="45853" y="27236"/>
                    <a:pt x="46054" y="28496"/>
                    <a:pt x="46205" y="29538"/>
                  </a:cubicBezTo>
                  <a:cubicBezTo>
                    <a:pt x="46542" y="31638"/>
                    <a:pt x="46693" y="32831"/>
                    <a:pt x="46693" y="32831"/>
                  </a:cubicBezTo>
                  <a:cubicBezTo>
                    <a:pt x="46693" y="32831"/>
                    <a:pt x="46626" y="31638"/>
                    <a:pt x="46340" y="29538"/>
                  </a:cubicBezTo>
                  <a:cubicBezTo>
                    <a:pt x="46205" y="28496"/>
                    <a:pt x="46054" y="27152"/>
                    <a:pt x="45785" y="25758"/>
                  </a:cubicBezTo>
                  <a:cubicBezTo>
                    <a:pt x="45500" y="24296"/>
                    <a:pt x="45214" y="22683"/>
                    <a:pt x="44727" y="20935"/>
                  </a:cubicBezTo>
                  <a:cubicBezTo>
                    <a:pt x="44307" y="19171"/>
                    <a:pt x="43685" y="17289"/>
                    <a:pt x="42845" y="15475"/>
                  </a:cubicBezTo>
                  <a:cubicBezTo>
                    <a:pt x="42492" y="14484"/>
                    <a:pt x="42005" y="13576"/>
                    <a:pt x="41434" y="12736"/>
                  </a:cubicBezTo>
                  <a:cubicBezTo>
                    <a:pt x="41165" y="12249"/>
                    <a:pt x="40879" y="11829"/>
                    <a:pt x="40594" y="11409"/>
                  </a:cubicBezTo>
                  <a:cubicBezTo>
                    <a:pt x="40392" y="11190"/>
                    <a:pt x="40241" y="11056"/>
                    <a:pt x="40039" y="10854"/>
                  </a:cubicBezTo>
                  <a:cubicBezTo>
                    <a:pt x="39972" y="10770"/>
                    <a:pt x="39905" y="10636"/>
                    <a:pt x="39821" y="10569"/>
                  </a:cubicBezTo>
                  <a:lnTo>
                    <a:pt x="39552" y="10283"/>
                  </a:lnTo>
                  <a:cubicBezTo>
                    <a:pt x="39199" y="9930"/>
                    <a:pt x="38779" y="9594"/>
                    <a:pt x="38426" y="9309"/>
                  </a:cubicBezTo>
                  <a:cubicBezTo>
                    <a:pt x="38225" y="9174"/>
                    <a:pt x="38006" y="9023"/>
                    <a:pt x="37805" y="8956"/>
                  </a:cubicBezTo>
                  <a:cubicBezTo>
                    <a:pt x="37586" y="8821"/>
                    <a:pt x="37300" y="8754"/>
                    <a:pt x="37099" y="8603"/>
                  </a:cubicBezTo>
                  <a:cubicBezTo>
                    <a:pt x="36192" y="8250"/>
                    <a:pt x="35284" y="8116"/>
                    <a:pt x="34293" y="8116"/>
                  </a:cubicBezTo>
                  <a:cubicBezTo>
                    <a:pt x="33184" y="8183"/>
                    <a:pt x="32125" y="8401"/>
                    <a:pt x="31084" y="8670"/>
                  </a:cubicBezTo>
                  <a:cubicBezTo>
                    <a:pt x="30092" y="8956"/>
                    <a:pt x="29185" y="9443"/>
                    <a:pt x="28345" y="10014"/>
                  </a:cubicBezTo>
                  <a:cubicBezTo>
                    <a:pt x="27505" y="10569"/>
                    <a:pt x="26799" y="11342"/>
                    <a:pt x="26110" y="12114"/>
                  </a:cubicBezTo>
                  <a:cubicBezTo>
                    <a:pt x="25405" y="12955"/>
                    <a:pt x="24783" y="13929"/>
                    <a:pt x="24077" y="14904"/>
                  </a:cubicBezTo>
                  <a:cubicBezTo>
                    <a:pt x="23372" y="15962"/>
                    <a:pt x="22683" y="17004"/>
                    <a:pt x="21624" y="17995"/>
                  </a:cubicBezTo>
                  <a:cubicBezTo>
                    <a:pt x="21137" y="18550"/>
                    <a:pt x="20499" y="19037"/>
                    <a:pt x="19877" y="19457"/>
                  </a:cubicBezTo>
                  <a:cubicBezTo>
                    <a:pt x="19591" y="19675"/>
                    <a:pt x="19238" y="19877"/>
                    <a:pt x="18902" y="20011"/>
                  </a:cubicBezTo>
                  <a:cubicBezTo>
                    <a:pt x="18684" y="20095"/>
                    <a:pt x="18550" y="20163"/>
                    <a:pt x="18331" y="20230"/>
                  </a:cubicBezTo>
                  <a:lnTo>
                    <a:pt x="17844" y="20431"/>
                  </a:lnTo>
                  <a:cubicBezTo>
                    <a:pt x="17424" y="20583"/>
                    <a:pt x="17071" y="20650"/>
                    <a:pt x="16718" y="20784"/>
                  </a:cubicBezTo>
                  <a:cubicBezTo>
                    <a:pt x="16298" y="20851"/>
                    <a:pt x="15878" y="20935"/>
                    <a:pt x="15542" y="21003"/>
                  </a:cubicBezTo>
                  <a:lnTo>
                    <a:pt x="14904" y="21003"/>
                  </a:lnTo>
                  <a:lnTo>
                    <a:pt x="14769" y="21070"/>
                  </a:lnTo>
                  <a:lnTo>
                    <a:pt x="14483" y="21070"/>
                  </a:lnTo>
                  <a:cubicBezTo>
                    <a:pt x="14131" y="21003"/>
                    <a:pt x="13711" y="21003"/>
                    <a:pt x="13291" y="21003"/>
                  </a:cubicBezTo>
                  <a:cubicBezTo>
                    <a:pt x="12518" y="20851"/>
                    <a:pt x="11762" y="20650"/>
                    <a:pt x="10989" y="20297"/>
                  </a:cubicBezTo>
                  <a:cubicBezTo>
                    <a:pt x="10636" y="20163"/>
                    <a:pt x="10283" y="19944"/>
                    <a:pt x="9930" y="19742"/>
                  </a:cubicBezTo>
                  <a:lnTo>
                    <a:pt x="9443" y="19457"/>
                  </a:lnTo>
                  <a:cubicBezTo>
                    <a:pt x="9308" y="19322"/>
                    <a:pt x="9157" y="19171"/>
                    <a:pt x="9023" y="19104"/>
                  </a:cubicBezTo>
                  <a:cubicBezTo>
                    <a:pt x="7897" y="18130"/>
                    <a:pt x="7057" y="17071"/>
                    <a:pt x="6435" y="16096"/>
                  </a:cubicBezTo>
                  <a:cubicBezTo>
                    <a:pt x="5797" y="15055"/>
                    <a:pt x="5310" y="13996"/>
                    <a:pt x="4890" y="13089"/>
                  </a:cubicBezTo>
                  <a:cubicBezTo>
                    <a:pt x="4117" y="11123"/>
                    <a:pt x="3697" y="9309"/>
                    <a:pt x="3361" y="7763"/>
                  </a:cubicBezTo>
                  <a:cubicBezTo>
                    <a:pt x="3008" y="6150"/>
                    <a:pt x="2789" y="4822"/>
                    <a:pt x="2655" y="3714"/>
                  </a:cubicBezTo>
                  <a:cubicBezTo>
                    <a:pt x="2521" y="2588"/>
                    <a:pt x="2437" y="1681"/>
                    <a:pt x="2369" y="1042"/>
                  </a:cubicBezTo>
                  <a:lnTo>
                    <a:pt x="2369" y="68"/>
                  </a:lnTo>
                  <a:lnTo>
                    <a:pt x="0" y="0"/>
                  </a:lnTo>
                  <a:close/>
                </a:path>
              </a:pathLst>
            </a:custGeom>
            <a:solidFill>
              <a:srgbClr val="A56BAA">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1735575" y="788325"/>
              <a:ext cx="1226975" cy="820800"/>
            </a:xfrm>
            <a:custGeom>
              <a:rect b="b" l="l" r="r" t="t"/>
              <a:pathLst>
                <a:path extrusionOk="0" h="32832" w="49079">
                  <a:moveTo>
                    <a:pt x="0" y="0"/>
                  </a:moveTo>
                  <a:cubicBezTo>
                    <a:pt x="0" y="202"/>
                    <a:pt x="135" y="1613"/>
                    <a:pt x="488" y="4050"/>
                  </a:cubicBezTo>
                  <a:cubicBezTo>
                    <a:pt x="706" y="5310"/>
                    <a:pt x="975" y="6788"/>
                    <a:pt x="1462" y="8536"/>
                  </a:cubicBezTo>
                  <a:cubicBezTo>
                    <a:pt x="1681" y="9376"/>
                    <a:pt x="1966" y="10283"/>
                    <a:pt x="2235" y="11274"/>
                  </a:cubicBezTo>
                  <a:cubicBezTo>
                    <a:pt x="2588" y="12249"/>
                    <a:pt x="3008" y="13291"/>
                    <a:pt x="3495" y="14416"/>
                  </a:cubicBezTo>
                  <a:cubicBezTo>
                    <a:pt x="3982" y="15542"/>
                    <a:pt x="4554" y="16735"/>
                    <a:pt x="5461" y="18062"/>
                  </a:cubicBezTo>
                  <a:cubicBezTo>
                    <a:pt x="6301" y="19322"/>
                    <a:pt x="7343" y="20650"/>
                    <a:pt x="8956" y="21910"/>
                  </a:cubicBezTo>
                  <a:cubicBezTo>
                    <a:pt x="9174" y="22112"/>
                    <a:pt x="9376" y="22263"/>
                    <a:pt x="9594" y="22397"/>
                  </a:cubicBezTo>
                  <a:cubicBezTo>
                    <a:pt x="9796" y="22532"/>
                    <a:pt x="10082" y="22683"/>
                    <a:pt x="10283" y="22817"/>
                  </a:cubicBezTo>
                  <a:cubicBezTo>
                    <a:pt x="10703" y="23103"/>
                    <a:pt x="11274" y="23372"/>
                    <a:pt x="11762" y="23590"/>
                  </a:cubicBezTo>
                  <a:cubicBezTo>
                    <a:pt x="12316" y="23876"/>
                    <a:pt x="12887" y="24010"/>
                    <a:pt x="13442" y="24145"/>
                  </a:cubicBezTo>
                  <a:cubicBezTo>
                    <a:pt x="13728" y="24296"/>
                    <a:pt x="13996" y="24296"/>
                    <a:pt x="14282" y="24363"/>
                  </a:cubicBezTo>
                  <a:cubicBezTo>
                    <a:pt x="14568" y="24430"/>
                    <a:pt x="14836" y="24430"/>
                    <a:pt x="15189" y="24497"/>
                  </a:cubicBezTo>
                  <a:cubicBezTo>
                    <a:pt x="15744" y="24565"/>
                    <a:pt x="16315" y="24565"/>
                    <a:pt x="16869" y="24565"/>
                  </a:cubicBezTo>
                  <a:lnTo>
                    <a:pt x="17290" y="24565"/>
                  </a:lnTo>
                  <a:lnTo>
                    <a:pt x="17424" y="24497"/>
                  </a:lnTo>
                  <a:lnTo>
                    <a:pt x="17642" y="24497"/>
                  </a:lnTo>
                  <a:lnTo>
                    <a:pt x="18062" y="24430"/>
                  </a:lnTo>
                  <a:lnTo>
                    <a:pt x="18415" y="24363"/>
                  </a:lnTo>
                  <a:lnTo>
                    <a:pt x="18903" y="24296"/>
                  </a:lnTo>
                  <a:cubicBezTo>
                    <a:pt x="19188" y="24296"/>
                    <a:pt x="19457" y="24212"/>
                    <a:pt x="19743" y="24145"/>
                  </a:cubicBezTo>
                  <a:cubicBezTo>
                    <a:pt x="20230" y="24010"/>
                    <a:pt x="20717" y="23876"/>
                    <a:pt x="21204" y="23657"/>
                  </a:cubicBezTo>
                  <a:cubicBezTo>
                    <a:pt x="21423" y="23590"/>
                    <a:pt x="21708" y="23523"/>
                    <a:pt x="21910" y="23372"/>
                  </a:cubicBezTo>
                  <a:cubicBezTo>
                    <a:pt x="22196" y="23304"/>
                    <a:pt x="22397" y="23170"/>
                    <a:pt x="22683" y="23036"/>
                  </a:cubicBezTo>
                  <a:cubicBezTo>
                    <a:pt x="23103" y="22817"/>
                    <a:pt x="23590" y="22532"/>
                    <a:pt x="24010" y="22263"/>
                  </a:cubicBezTo>
                  <a:cubicBezTo>
                    <a:pt x="24850" y="21624"/>
                    <a:pt x="25556" y="21003"/>
                    <a:pt x="26178" y="20364"/>
                  </a:cubicBezTo>
                  <a:lnTo>
                    <a:pt x="26396" y="20095"/>
                  </a:lnTo>
                  <a:lnTo>
                    <a:pt x="26598" y="19877"/>
                  </a:lnTo>
                  <a:lnTo>
                    <a:pt x="27018" y="19390"/>
                  </a:lnTo>
                  <a:cubicBezTo>
                    <a:pt x="27236" y="19037"/>
                    <a:pt x="27505" y="18751"/>
                    <a:pt x="27724" y="18415"/>
                  </a:cubicBezTo>
                  <a:cubicBezTo>
                    <a:pt x="28144" y="17844"/>
                    <a:pt x="28496" y="17289"/>
                    <a:pt x="28849" y="16735"/>
                  </a:cubicBezTo>
                  <a:cubicBezTo>
                    <a:pt x="29471" y="15676"/>
                    <a:pt x="30025" y="14769"/>
                    <a:pt x="30529" y="13996"/>
                  </a:cubicBezTo>
                  <a:cubicBezTo>
                    <a:pt x="31084" y="13223"/>
                    <a:pt x="31571" y="12602"/>
                    <a:pt x="32058" y="12114"/>
                  </a:cubicBezTo>
                  <a:cubicBezTo>
                    <a:pt x="32630" y="11610"/>
                    <a:pt x="33251" y="11274"/>
                    <a:pt x="34024" y="10922"/>
                  </a:cubicBezTo>
                  <a:cubicBezTo>
                    <a:pt x="34797" y="10636"/>
                    <a:pt x="35704" y="10350"/>
                    <a:pt x="36679" y="10216"/>
                  </a:cubicBezTo>
                  <a:cubicBezTo>
                    <a:pt x="36971" y="10188"/>
                    <a:pt x="37249" y="10172"/>
                    <a:pt x="37525" y="10172"/>
                  </a:cubicBezTo>
                  <a:cubicBezTo>
                    <a:pt x="37914" y="10172"/>
                    <a:pt x="38299" y="10204"/>
                    <a:pt x="38712" y="10283"/>
                  </a:cubicBezTo>
                  <a:cubicBezTo>
                    <a:pt x="38846" y="10350"/>
                    <a:pt x="38998" y="10434"/>
                    <a:pt x="39199" y="10501"/>
                  </a:cubicBezTo>
                  <a:cubicBezTo>
                    <a:pt x="39350" y="10569"/>
                    <a:pt x="39552" y="10636"/>
                    <a:pt x="39686" y="10703"/>
                  </a:cubicBezTo>
                  <a:cubicBezTo>
                    <a:pt x="40039" y="10922"/>
                    <a:pt x="40392" y="11123"/>
                    <a:pt x="40678" y="11409"/>
                  </a:cubicBezTo>
                  <a:lnTo>
                    <a:pt x="40947" y="11610"/>
                  </a:lnTo>
                  <a:lnTo>
                    <a:pt x="41165" y="11829"/>
                  </a:lnTo>
                  <a:lnTo>
                    <a:pt x="41652" y="12316"/>
                  </a:lnTo>
                  <a:cubicBezTo>
                    <a:pt x="42005" y="12669"/>
                    <a:pt x="42291" y="13022"/>
                    <a:pt x="42560" y="13442"/>
                  </a:cubicBezTo>
                  <a:cubicBezTo>
                    <a:pt x="43131" y="14215"/>
                    <a:pt x="43618" y="15055"/>
                    <a:pt x="44105" y="15895"/>
                  </a:cubicBezTo>
                  <a:cubicBezTo>
                    <a:pt x="45013" y="17642"/>
                    <a:pt x="45718" y="19390"/>
                    <a:pt x="46273" y="21070"/>
                  </a:cubicBezTo>
                  <a:cubicBezTo>
                    <a:pt x="46827" y="22750"/>
                    <a:pt x="47331" y="24363"/>
                    <a:pt x="47667" y="25825"/>
                  </a:cubicBezTo>
                  <a:cubicBezTo>
                    <a:pt x="48020" y="27236"/>
                    <a:pt x="48306" y="28496"/>
                    <a:pt x="48507" y="29538"/>
                  </a:cubicBezTo>
                  <a:cubicBezTo>
                    <a:pt x="48860" y="31638"/>
                    <a:pt x="49079" y="32831"/>
                    <a:pt x="49079" y="32831"/>
                  </a:cubicBezTo>
                  <a:cubicBezTo>
                    <a:pt x="49079" y="32831"/>
                    <a:pt x="48928" y="31638"/>
                    <a:pt x="48591" y="29538"/>
                  </a:cubicBezTo>
                  <a:cubicBezTo>
                    <a:pt x="48440" y="28496"/>
                    <a:pt x="48239" y="27236"/>
                    <a:pt x="47886" y="25758"/>
                  </a:cubicBezTo>
                  <a:cubicBezTo>
                    <a:pt x="47600" y="24363"/>
                    <a:pt x="47247" y="22683"/>
                    <a:pt x="46693" y="21003"/>
                  </a:cubicBezTo>
                  <a:cubicBezTo>
                    <a:pt x="46206" y="19255"/>
                    <a:pt x="45500" y="17424"/>
                    <a:pt x="44660" y="15676"/>
                  </a:cubicBezTo>
                  <a:cubicBezTo>
                    <a:pt x="44240" y="14769"/>
                    <a:pt x="43753" y="13862"/>
                    <a:pt x="43198" y="13089"/>
                  </a:cubicBezTo>
                  <a:cubicBezTo>
                    <a:pt x="42912" y="12669"/>
                    <a:pt x="42627" y="12249"/>
                    <a:pt x="42291" y="11896"/>
                  </a:cubicBezTo>
                  <a:cubicBezTo>
                    <a:pt x="42140" y="11694"/>
                    <a:pt x="42005" y="11543"/>
                    <a:pt x="41787" y="11342"/>
                  </a:cubicBezTo>
                  <a:cubicBezTo>
                    <a:pt x="41719" y="11274"/>
                    <a:pt x="41652" y="11190"/>
                    <a:pt x="41585" y="11056"/>
                  </a:cubicBezTo>
                  <a:lnTo>
                    <a:pt x="41299" y="10854"/>
                  </a:lnTo>
                  <a:cubicBezTo>
                    <a:pt x="40947" y="10501"/>
                    <a:pt x="40611" y="10283"/>
                    <a:pt x="40258" y="10014"/>
                  </a:cubicBezTo>
                  <a:cubicBezTo>
                    <a:pt x="40039" y="9930"/>
                    <a:pt x="39838" y="9796"/>
                    <a:pt x="39686" y="9729"/>
                  </a:cubicBezTo>
                  <a:cubicBezTo>
                    <a:pt x="39485" y="9594"/>
                    <a:pt x="39266" y="9510"/>
                    <a:pt x="39065" y="9443"/>
                  </a:cubicBezTo>
                  <a:cubicBezTo>
                    <a:pt x="38483" y="9241"/>
                    <a:pt x="37901" y="9143"/>
                    <a:pt x="37290" y="9143"/>
                  </a:cubicBezTo>
                  <a:cubicBezTo>
                    <a:pt x="37090" y="9143"/>
                    <a:pt x="36886" y="9153"/>
                    <a:pt x="36679" y="9174"/>
                  </a:cubicBezTo>
                  <a:cubicBezTo>
                    <a:pt x="35637" y="9309"/>
                    <a:pt x="34646" y="9510"/>
                    <a:pt x="33739" y="9796"/>
                  </a:cubicBezTo>
                  <a:cubicBezTo>
                    <a:pt x="32898" y="10081"/>
                    <a:pt x="32126" y="10501"/>
                    <a:pt x="31437" y="11056"/>
                  </a:cubicBezTo>
                  <a:cubicBezTo>
                    <a:pt x="30731" y="11610"/>
                    <a:pt x="30109" y="12249"/>
                    <a:pt x="29538" y="13089"/>
                  </a:cubicBezTo>
                  <a:cubicBezTo>
                    <a:pt x="28916" y="13862"/>
                    <a:pt x="28345" y="14769"/>
                    <a:pt x="27656" y="15811"/>
                  </a:cubicBezTo>
                  <a:cubicBezTo>
                    <a:pt x="27303" y="16382"/>
                    <a:pt x="26951" y="16869"/>
                    <a:pt x="26531" y="17424"/>
                  </a:cubicBezTo>
                  <a:cubicBezTo>
                    <a:pt x="26329" y="17709"/>
                    <a:pt x="26111" y="18062"/>
                    <a:pt x="25909" y="18331"/>
                  </a:cubicBezTo>
                  <a:cubicBezTo>
                    <a:pt x="25623" y="18617"/>
                    <a:pt x="25405" y="18902"/>
                    <a:pt x="25069" y="19171"/>
                  </a:cubicBezTo>
                  <a:cubicBezTo>
                    <a:pt x="24565" y="19742"/>
                    <a:pt x="23876" y="20297"/>
                    <a:pt x="23170" y="20851"/>
                  </a:cubicBezTo>
                  <a:cubicBezTo>
                    <a:pt x="22750" y="21070"/>
                    <a:pt x="22397" y="21355"/>
                    <a:pt x="21977" y="21557"/>
                  </a:cubicBezTo>
                  <a:cubicBezTo>
                    <a:pt x="21776" y="21624"/>
                    <a:pt x="21557" y="21776"/>
                    <a:pt x="21356" y="21843"/>
                  </a:cubicBezTo>
                  <a:lnTo>
                    <a:pt x="20717" y="22044"/>
                  </a:lnTo>
                  <a:cubicBezTo>
                    <a:pt x="20297" y="22263"/>
                    <a:pt x="19810" y="22330"/>
                    <a:pt x="19390" y="22464"/>
                  </a:cubicBezTo>
                  <a:cubicBezTo>
                    <a:pt x="19188" y="22532"/>
                    <a:pt x="18903" y="22532"/>
                    <a:pt x="18684" y="22616"/>
                  </a:cubicBezTo>
                  <a:lnTo>
                    <a:pt x="18264" y="22683"/>
                  </a:lnTo>
                  <a:lnTo>
                    <a:pt x="17995" y="22683"/>
                  </a:lnTo>
                  <a:lnTo>
                    <a:pt x="17575" y="22750"/>
                  </a:lnTo>
                  <a:lnTo>
                    <a:pt x="17357" y="22750"/>
                  </a:lnTo>
                  <a:lnTo>
                    <a:pt x="17222" y="22817"/>
                  </a:lnTo>
                  <a:lnTo>
                    <a:pt x="16869" y="22817"/>
                  </a:lnTo>
                  <a:cubicBezTo>
                    <a:pt x="16382" y="22817"/>
                    <a:pt x="15895" y="22817"/>
                    <a:pt x="15408" y="22750"/>
                  </a:cubicBezTo>
                  <a:cubicBezTo>
                    <a:pt x="15189" y="22683"/>
                    <a:pt x="14904" y="22683"/>
                    <a:pt x="14702" y="22616"/>
                  </a:cubicBezTo>
                  <a:cubicBezTo>
                    <a:pt x="14484" y="22532"/>
                    <a:pt x="14215" y="22532"/>
                    <a:pt x="13996" y="22464"/>
                  </a:cubicBezTo>
                  <a:cubicBezTo>
                    <a:pt x="13509" y="22330"/>
                    <a:pt x="13022" y="22196"/>
                    <a:pt x="12602" y="21977"/>
                  </a:cubicBezTo>
                  <a:cubicBezTo>
                    <a:pt x="12115" y="21776"/>
                    <a:pt x="11694" y="21557"/>
                    <a:pt x="11342" y="21271"/>
                  </a:cubicBezTo>
                  <a:cubicBezTo>
                    <a:pt x="11123" y="21137"/>
                    <a:pt x="10922" y="21070"/>
                    <a:pt x="10703" y="20935"/>
                  </a:cubicBezTo>
                  <a:cubicBezTo>
                    <a:pt x="10569" y="20784"/>
                    <a:pt x="10367" y="20650"/>
                    <a:pt x="10216" y="20515"/>
                  </a:cubicBezTo>
                  <a:cubicBezTo>
                    <a:pt x="8821" y="19390"/>
                    <a:pt x="7847" y="18197"/>
                    <a:pt x="7141" y="17071"/>
                  </a:cubicBezTo>
                  <a:cubicBezTo>
                    <a:pt x="6368" y="15895"/>
                    <a:pt x="5814" y="14769"/>
                    <a:pt x="5394" y="13711"/>
                  </a:cubicBezTo>
                  <a:cubicBezTo>
                    <a:pt x="4486" y="11694"/>
                    <a:pt x="3982" y="9796"/>
                    <a:pt x="3562" y="8116"/>
                  </a:cubicBezTo>
                  <a:cubicBezTo>
                    <a:pt x="3226" y="6503"/>
                    <a:pt x="2941" y="5041"/>
                    <a:pt x="2806" y="3848"/>
                  </a:cubicBezTo>
                  <a:cubicBezTo>
                    <a:pt x="2453" y="1529"/>
                    <a:pt x="2386" y="135"/>
                    <a:pt x="2386" y="0"/>
                  </a:cubicBezTo>
                  <a:close/>
                </a:path>
              </a:pathLst>
            </a:custGeom>
            <a:solidFill>
              <a:srgbClr val="4C3B8F">
                <a:alpha val="72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6"/>
          <p:cNvSpPr/>
          <p:nvPr/>
        </p:nvSpPr>
        <p:spPr>
          <a:xfrm>
            <a:off x="467750" y="288506"/>
            <a:ext cx="8208600" cy="45522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732" scaled="0"/>
          </a:gra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txBox="1"/>
          <p:nvPr>
            <p:ph type="title"/>
          </p:nvPr>
        </p:nvSpPr>
        <p:spPr>
          <a:xfrm>
            <a:off x="720000" y="532806"/>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pic>
        <p:nvPicPr>
          <p:cNvPr id="79" name="Google Shape;79;p7"/>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80" name="Google Shape;80;p7"/>
          <p:cNvPicPr preferRelativeResize="0"/>
          <p:nvPr/>
        </p:nvPicPr>
        <p:blipFill>
          <a:blip r:embed="rId3">
            <a:alphaModFix/>
          </a:blip>
          <a:stretch>
            <a:fillRect/>
          </a:stretch>
        </p:blipFill>
        <p:spPr>
          <a:xfrm>
            <a:off x="13" y="0"/>
            <a:ext cx="9144003" cy="5143501"/>
          </a:xfrm>
          <a:prstGeom prst="rect">
            <a:avLst/>
          </a:prstGeom>
          <a:noFill/>
          <a:ln>
            <a:noFill/>
          </a:ln>
        </p:spPr>
      </p:pic>
      <p:grpSp>
        <p:nvGrpSpPr>
          <p:cNvPr id="81" name="Google Shape;81;p7"/>
          <p:cNvGrpSpPr/>
          <p:nvPr/>
        </p:nvGrpSpPr>
        <p:grpSpPr>
          <a:xfrm>
            <a:off x="23" y="2724300"/>
            <a:ext cx="9143969" cy="1508523"/>
            <a:chOff x="23" y="2724300"/>
            <a:chExt cx="9143969" cy="1508523"/>
          </a:xfrm>
        </p:grpSpPr>
        <p:sp>
          <p:nvSpPr>
            <p:cNvPr id="82" name="Google Shape;82;p7"/>
            <p:cNvSpPr/>
            <p:nvPr/>
          </p:nvSpPr>
          <p:spPr>
            <a:xfrm>
              <a:off x="23" y="2724300"/>
              <a:ext cx="9143969" cy="689000"/>
            </a:xfrm>
            <a:custGeom>
              <a:rect b="b" l="l" r="r" t="t"/>
              <a:pathLst>
                <a:path extrusionOk="0" h="1874" w="23864">
                  <a:moveTo>
                    <a:pt x="13761" y="1"/>
                  </a:moveTo>
                  <a:cubicBezTo>
                    <a:pt x="9174" y="1"/>
                    <a:pt x="4585" y="746"/>
                    <a:pt x="1" y="1498"/>
                  </a:cubicBezTo>
                  <a:lnTo>
                    <a:pt x="1" y="1874"/>
                  </a:lnTo>
                  <a:cubicBezTo>
                    <a:pt x="4608" y="1117"/>
                    <a:pt x="9198" y="365"/>
                    <a:pt x="13801" y="365"/>
                  </a:cubicBezTo>
                  <a:cubicBezTo>
                    <a:pt x="16406" y="383"/>
                    <a:pt x="19011" y="610"/>
                    <a:pt x="21634" y="1231"/>
                  </a:cubicBezTo>
                  <a:cubicBezTo>
                    <a:pt x="21997" y="1326"/>
                    <a:pt x="22373" y="1421"/>
                    <a:pt x="22749" y="1534"/>
                  </a:cubicBezTo>
                  <a:cubicBezTo>
                    <a:pt x="23129" y="1629"/>
                    <a:pt x="23487" y="1743"/>
                    <a:pt x="23863" y="1874"/>
                  </a:cubicBezTo>
                  <a:lnTo>
                    <a:pt x="23863" y="1498"/>
                  </a:lnTo>
                  <a:cubicBezTo>
                    <a:pt x="20498" y="402"/>
                    <a:pt x="17130" y="1"/>
                    <a:pt x="13761" y="1"/>
                  </a:cubicBezTo>
                  <a:close/>
                </a:path>
              </a:pathLst>
            </a:custGeom>
            <a:solidFill>
              <a:srgbClr val="E40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23" y="2858497"/>
              <a:ext cx="9143969" cy="686426"/>
            </a:xfrm>
            <a:custGeom>
              <a:rect b="b" l="l" r="r" t="t"/>
              <a:pathLst>
                <a:path extrusionOk="0" h="1867" w="23864">
                  <a:moveTo>
                    <a:pt x="13801" y="0"/>
                  </a:moveTo>
                  <a:cubicBezTo>
                    <a:pt x="9198" y="0"/>
                    <a:pt x="4608" y="752"/>
                    <a:pt x="1" y="1509"/>
                  </a:cubicBezTo>
                  <a:lnTo>
                    <a:pt x="1" y="1867"/>
                  </a:lnTo>
                  <a:cubicBezTo>
                    <a:pt x="4608" y="1133"/>
                    <a:pt x="9198" y="376"/>
                    <a:pt x="13801" y="376"/>
                  </a:cubicBezTo>
                  <a:cubicBezTo>
                    <a:pt x="16406" y="376"/>
                    <a:pt x="19011" y="621"/>
                    <a:pt x="21634" y="1246"/>
                  </a:cubicBezTo>
                  <a:cubicBezTo>
                    <a:pt x="21997" y="1337"/>
                    <a:pt x="22373" y="1432"/>
                    <a:pt x="22749" y="1527"/>
                  </a:cubicBezTo>
                  <a:cubicBezTo>
                    <a:pt x="23129" y="1640"/>
                    <a:pt x="23487" y="1754"/>
                    <a:pt x="23863" y="1867"/>
                  </a:cubicBezTo>
                  <a:lnTo>
                    <a:pt x="23863" y="1509"/>
                  </a:lnTo>
                  <a:cubicBezTo>
                    <a:pt x="23487" y="1378"/>
                    <a:pt x="23129" y="1264"/>
                    <a:pt x="22749" y="1169"/>
                  </a:cubicBezTo>
                  <a:cubicBezTo>
                    <a:pt x="22373" y="1056"/>
                    <a:pt x="21997" y="961"/>
                    <a:pt x="21634" y="866"/>
                  </a:cubicBezTo>
                  <a:cubicBezTo>
                    <a:pt x="19011" y="245"/>
                    <a:pt x="16406" y="18"/>
                    <a:pt x="13801" y="0"/>
                  </a:cubicBezTo>
                  <a:close/>
                </a:path>
              </a:pathLst>
            </a:custGeom>
            <a:solidFill>
              <a:srgbClr val="F28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23" y="2858497"/>
              <a:ext cx="5288129" cy="554803"/>
            </a:xfrm>
            <a:custGeom>
              <a:rect b="b" l="l" r="r" t="t"/>
              <a:pathLst>
                <a:path extrusionOk="0" h="1509" w="13801">
                  <a:moveTo>
                    <a:pt x="1" y="1509"/>
                  </a:moveTo>
                  <a:lnTo>
                    <a:pt x="1" y="1509"/>
                  </a:lnTo>
                  <a:cubicBezTo>
                    <a:pt x="4608" y="752"/>
                    <a:pt x="9198" y="0"/>
                    <a:pt x="13801" y="0"/>
                  </a:cubicBezTo>
                  <a:cubicBezTo>
                    <a:pt x="9198" y="0"/>
                    <a:pt x="4608" y="752"/>
                    <a:pt x="1" y="1509"/>
                  </a:cubicBezTo>
                  <a:close/>
                </a:path>
              </a:pathLst>
            </a:custGeom>
            <a:solidFill>
              <a:srgbClr val="F28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23" y="2996739"/>
              <a:ext cx="9143969" cy="686426"/>
            </a:xfrm>
            <a:custGeom>
              <a:rect b="b" l="l" r="r" t="t"/>
              <a:pathLst>
                <a:path extrusionOk="0" h="1867" w="23864">
                  <a:moveTo>
                    <a:pt x="13801" y="0"/>
                  </a:moveTo>
                  <a:cubicBezTo>
                    <a:pt x="9198" y="0"/>
                    <a:pt x="4608" y="757"/>
                    <a:pt x="1" y="1491"/>
                  </a:cubicBezTo>
                  <a:lnTo>
                    <a:pt x="1" y="1867"/>
                  </a:lnTo>
                  <a:cubicBezTo>
                    <a:pt x="4608" y="1115"/>
                    <a:pt x="9198" y="376"/>
                    <a:pt x="13801" y="376"/>
                  </a:cubicBezTo>
                  <a:cubicBezTo>
                    <a:pt x="16406" y="376"/>
                    <a:pt x="19011" y="621"/>
                    <a:pt x="21634" y="1246"/>
                  </a:cubicBezTo>
                  <a:cubicBezTo>
                    <a:pt x="21997" y="1323"/>
                    <a:pt x="22373" y="1436"/>
                    <a:pt x="22749" y="1527"/>
                  </a:cubicBezTo>
                  <a:cubicBezTo>
                    <a:pt x="23129" y="1640"/>
                    <a:pt x="23487" y="1754"/>
                    <a:pt x="23863" y="1867"/>
                  </a:cubicBezTo>
                  <a:lnTo>
                    <a:pt x="23863" y="1491"/>
                  </a:lnTo>
                  <a:cubicBezTo>
                    <a:pt x="23487" y="1378"/>
                    <a:pt x="23129" y="1264"/>
                    <a:pt x="22749" y="1151"/>
                  </a:cubicBezTo>
                  <a:cubicBezTo>
                    <a:pt x="22373" y="1056"/>
                    <a:pt x="21997" y="961"/>
                    <a:pt x="21634" y="870"/>
                  </a:cubicBezTo>
                  <a:cubicBezTo>
                    <a:pt x="19011" y="245"/>
                    <a:pt x="16406" y="0"/>
                    <a:pt x="13801" y="0"/>
                  </a:cubicBezTo>
                  <a:close/>
                </a:path>
              </a:pathLst>
            </a:custGeom>
            <a:solidFill>
              <a:srgbClr val="FDE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23" y="2996739"/>
              <a:ext cx="5288129" cy="548185"/>
            </a:xfrm>
            <a:custGeom>
              <a:rect b="b" l="l" r="r" t="t"/>
              <a:pathLst>
                <a:path extrusionOk="0" h="1491" w="13801">
                  <a:moveTo>
                    <a:pt x="1" y="1491"/>
                  </a:moveTo>
                  <a:lnTo>
                    <a:pt x="1" y="1491"/>
                  </a:lnTo>
                  <a:cubicBezTo>
                    <a:pt x="4608" y="757"/>
                    <a:pt x="9198" y="0"/>
                    <a:pt x="13801" y="0"/>
                  </a:cubicBezTo>
                  <a:cubicBezTo>
                    <a:pt x="9198" y="0"/>
                    <a:pt x="4608" y="757"/>
                    <a:pt x="1" y="1491"/>
                  </a:cubicBezTo>
                  <a:close/>
                </a:path>
              </a:pathLst>
            </a:custGeom>
            <a:solidFill>
              <a:srgbClr val="FDE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23" y="3134981"/>
              <a:ext cx="9143969" cy="688264"/>
            </a:xfrm>
            <a:custGeom>
              <a:rect b="b" l="l" r="r" t="t"/>
              <a:pathLst>
                <a:path extrusionOk="0" h="1872" w="23864">
                  <a:moveTo>
                    <a:pt x="13801" y="0"/>
                  </a:moveTo>
                  <a:cubicBezTo>
                    <a:pt x="9198" y="0"/>
                    <a:pt x="4608" y="739"/>
                    <a:pt x="1" y="1491"/>
                  </a:cubicBezTo>
                  <a:lnTo>
                    <a:pt x="1" y="1871"/>
                  </a:lnTo>
                  <a:cubicBezTo>
                    <a:pt x="4608" y="1115"/>
                    <a:pt x="9198" y="358"/>
                    <a:pt x="13801" y="358"/>
                  </a:cubicBezTo>
                  <a:cubicBezTo>
                    <a:pt x="16406" y="358"/>
                    <a:pt x="19011" y="607"/>
                    <a:pt x="21634" y="1228"/>
                  </a:cubicBezTo>
                  <a:cubicBezTo>
                    <a:pt x="21997" y="1323"/>
                    <a:pt x="22373" y="1418"/>
                    <a:pt x="22749" y="1532"/>
                  </a:cubicBezTo>
                  <a:cubicBezTo>
                    <a:pt x="23129" y="1627"/>
                    <a:pt x="23487" y="1740"/>
                    <a:pt x="23863" y="1871"/>
                  </a:cubicBezTo>
                  <a:lnTo>
                    <a:pt x="23863" y="1491"/>
                  </a:lnTo>
                  <a:cubicBezTo>
                    <a:pt x="23487" y="1378"/>
                    <a:pt x="23129" y="1264"/>
                    <a:pt x="22749" y="1151"/>
                  </a:cubicBezTo>
                  <a:cubicBezTo>
                    <a:pt x="22373" y="1060"/>
                    <a:pt x="21997" y="947"/>
                    <a:pt x="21634" y="870"/>
                  </a:cubicBezTo>
                  <a:cubicBezTo>
                    <a:pt x="19011" y="245"/>
                    <a:pt x="16406" y="0"/>
                    <a:pt x="13801" y="0"/>
                  </a:cubicBezTo>
                  <a:close/>
                </a:path>
              </a:pathLst>
            </a:custGeom>
            <a:solidFill>
              <a:srgbClr val="7DB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23" y="3134981"/>
              <a:ext cx="5288129" cy="548185"/>
            </a:xfrm>
            <a:custGeom>
              <a:rect b="b" l="l" r="r" t="t"/>
              <a:pathLst>
                <a:path extrusionOk="0" h="1491" w="13801">
                  <a:moveTo>
                    <a:pt x="1" y="1491"/>
                  </a:moveTo>
                  <a:lnTo>
                    <a:pt x="1" y="1491"/>
                  </a:lnTo>
                  <a:cubicBezTo>
                    <a:pt x="4608" y="739"/>
                    <a:pt x="9198" y="0"/>
                    <a:pt x="13801" y="0"/>
                  </a:cubicBezTo>
                  <a:cubicBezTo>
                    <a:pt x="9198" y="0"/>
                    <a:pt x="4608" y="739"/>
                    <a:pt x="1" y="1491"/>
                  </a:cubicBezTo>
                  <a:close/>
                </a:path>
              </a:pathLst>
            </a:custGeom>
            <a:solidFill>
              <a:srgbClr val="7DBA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23" y="3266605"/>
              <a:ext cx="9143969" cy="688264"/>
            </a:xfrm>
            <a:custGeom>
              <a:rect b="b" l="l" r="r" t="t"/>
              <a:pathLst>
                <a:path extrusionOk="0" h="1872" w="23864">
                  <a:moveTo>
                    <a:pt x="13801" y="0"/>
                  </a:moveTo>
                  <a:cubicBezTo>
                    <a:pt x="9198" y="0"/>
                    <a:pt x="4608" y="757"/>
                    <a:pt x="1" y="1513"/>
                  </a:cubicBezTo>
                  <a:lnTo>
                    <a:pt x="1" y="1871"/>
                  </a:lnTo>
                  <a:cubicBezTo>
                    <a:pt x="4608" y="1133"/>
                    <a:pt x="9198" y="381"/>
                    <a:pt x="13801" y="381"/>
                  </a:cubicBezTo>
                  <a:cubicBezTo>
                    <a:pt x="16406" y="381"/>
                    <a:pt x="19011" y="625"/>
                    <a:pt x="21634" y="1246"/>
                  </a:cubicBezTo>
                  <a:cubicBezTo>
                    <a:pt x="21997" y="1341"/>
                    <a:pt x="22373" y="1436"/>
                    <a:pt x="22749" y="1532"/>
                  </a:cubicBezTo>
                  <a:cubicBezTo>
                    <a:pt x="23129" y="1645"/>
                    <a:pt x="23487" y="1758"/>
                    <a:pt x="23863" y="1871"/>
                  </a:cubicBezTo>
                  <a:lnTo>
                    <a:pt x="23863" y="1513"/>
                  </a:lnTo>
                  <a:cubicBezTo>
                    <a:pt x="23487" y="1382"/>
                    <a:pt x="23129" y="1269"/>
                    <a:pt x="22749" y="1174"/>
                  </a:cubicBezTo>
                  <a:cubicBezTo>
                    <a:pt x="22373" y="1060"/>
                    <a:pt x="21997" y="965"/>
                    <a:pt x="21634" y="870"/>
                  </a:cubicBezTo>
                  <a:cubicBezTo>
                    <a:pt x="19011" y="249"/>
                    <a:pt x="16406" y="0"/>
                    <a:pt x="13801" y="0"/>
                  </a:cubicBezTo>
                  <a:close/>
                </a:path>
              </a:pathLst>
            </a:custGeom>
            <a:solidFill>
              <a:srgbClr val="15B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23" y="3266605"/>
              <a:ext cx="5288129" cy="556641"/>
            </a:xfrm>
            <a:custGeom>
              <a:rect b="b" l="l" r="r" t="t"/>
              <a:pathLst>
                <a:path extrusionOk="0" h="1514" w="13801">
                  <a:moveTo>
                    <a:pt x="1" y="1513"/>
                  </a:moveTo>
                  <a:lnTo>
                    <a:pt x="1" y="1513"/>
                  </a:lnTo>
                  <a:cubicBezTo>
                    <a:pt x="4608" y="757"/>
                    <a:pt x="9198" y="0"/>
                    <a:pt x="13801" y="0"/>
                  </a:cubicBezTo>
                  <a:cubicBezTo>
                    <a:pt x="9198" y="0"/>
                    <a:pt x="4608" y="757"/>
                    <a:pt x="1" y="1513"/>
                  </a:cubicBezTo>
                  <a:close/>
                </a:path>
              </a:pathLst>
            </a:custGeom>
            <a:solidFill>
              <a:srgbClr val="15B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23" y="3406317"/>
              <a:ext cx="9143969" cy="686794"/>
            </a:xfrm>
            <a:custGeom>
              <a:rect b="b" l="l" r="r" t="t"/>
              <a:pathLst>
                <a:path extrusionOk="0" h="1868" w="23864">
                  <a:moveTo>
                    <a:pt x="13801" y="1"/>
                  </a:moveTo>
                  <a:cubicBezTo>
                    <a:pt x="9198" y="1"/>
                    <a:pt x="4608" y="753"/>
                    <a:pt x="1" y="1491"/>
                  </a:cubicBezTo>
                  <a:lnTo>
                    <a:pt x="1" y="1867"/>
                  </a:lnTo>
                  <a:cubicBezTo>
                    <a:pt x="4608" y="1115"/>
                    <a:pt x="9198" y="377"/>
                    <a:pt x="13801" y="377"/>
                  </a:cubicBezTo>
                  <a:cubicBezTo>
                    <a:pt x="16406" y="377"/>
                    <a:pt x="19011" y="621"/>
                    <a:pt x="21634" y="1247"/>
                  </a:cubicBezTo>
                  <a:cubicBezTo>
                    <a:pt x="21997" y="1319"/>
                    <a:pt x="22373" y="1414"/>
                    <a:pt x="22749" y="1528"/>
                  </a:cubicBezTo>
                  <a:cubicBezTo>
                    <a:pt x="23129" y="1641"/>
                    <a:pt x="23487" y="1754"/>
                    <a:pt x="23863" y="1867"/>
                  </a:cubicBezTo>
                  <a:lnTo>
                    <a:pt x="23863" y="1491"/>
                  </a:lnTo>
                  <a:cubicBezTo>
                    <a:pt x="23487" y="1378"/>
                    <a:pt x="23129" y="1265"/>
                    <a:pt x="22749" y="1152"/>
                  </a:cubicBezTo>
                  <a:cubicBezTo>
                    <a:pt x="22373" y="1056"/>
                    <a:pt x="21997" y="961"/>
                    <a:pt x="21634" y="866"/>
                  </a:cubicBezTo>
                  <a:cubicBezTo>
                    <a:pt x="19011" y="245"/>
                    <a:pt x="16406" y="1"/>
                    <a:pt x="13801" y="1"/>
                  </a:cubicBezTo>
                  <a:close/>
                </a:path>
              </a:pathLst>
            </a:custGeom>
            <a:solidFill>
              <a:srgbClr val="026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23" y="3406317"/>
              <a:ext cx="5288129" cy="548552"/>
            </a:xfrm>
            <a:custGeom>
              <a:rect b="b" l="l" r="r" t="t"/>
              <a:pathLst>
                <a:path extrusionOk="0" h="1492" w="13801">
                  <a:moveTo>
                    <a:pt x="1" y="1491"/>
                  </a:moveTo>
                  <a:lnTo>
                    <a:pt x="1" y="1491"/>
                  </a:lnTo>
                  <a:cubicBezTo>
                    <a:pt x="4608" y="753"/>
                    <a:pt x="9198" y="1"/>
                    <a:pt x="13801" y="1"/>
                  </a:cubicBezTo>
                  <a:cubicBezTo>
                    <a:pt x="9198" y="1"/>
                    <a:pt x="4608" y="753"/>
                    <a:pt x="1" y="1491"/>
                  </a:cubicBezTo>
                  <a:close/>
                </a:path>
              </a:pathLst>
            </a:custGeom>
            <a:solidFill>
              <a:srgbClr val="026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23" y="3544559"/>
              <a:ext cx="9143969" cy="688264"/>
            </a:xfrm>
            <a:custGeom>
              <a:rect b="b" l="l" r="r" t="t"/>
              <a:pathLst>
                <a:path extrusionOk="0" h="1872" w="23864">
                  <a:moveTo>
                    <a:pt x="13801" y="1"/>
                  </a:moveTo>
                  <a:cubicBezTo>
                    <a:pt x="9198" y="1"/>
                    <a:pt x="4608" y="739"/>
                    <a:pt x="1" y="1491"/>
                  </a:cubicBezTo>
                  <a:lnTo>
                    <a:pt x="1" y="1872"/>
                  </a:lnTo>
                  <a:cubicBezTo>
                    <a:pt x="4590" y="1119"/>
                    <a:pt x="9184" y="367"/>
                    <a:pt x="13776" y="367"/>
                  </a:cubicBezTo>
                  <a:cubicBezTo>
                    <a:pt x="17140" y="367"/>
                    <a:pt x="20503" y="770"/>
                    <a:pt x="23863" y="1872"/>
                  </a:cubicBezTo>
                  <a:lnTo>
                    <a:pt x="23863" y="1491"/>
                  </a:lnTo>
                  <a:cubicBezTo>
                    <a:pt x="23487" y="1378"/>
                    <a:pt x="23129" y="1265"/>
                    <a:pt x="22749" y="1152"/>
                  </a:cubicBezTo>
                  <a:cubicBezTo>
                    <a:pt x="22373" y="1038"/>
                    <a:pt x="21997" y="943"/>
                    <a:pt x="21634" y="871"/>
                  </a:cubicBezTo>
                  <a:cubicBezTo>
                    <a:pt x="19011" y="245"/>
                    <a:pt x="16406" y="1"/>
                    <a:pt x="13801" y="1"/>
                  </a:cubicBezTo>
                  <a:close/>
                </a:path>
              </a:pathLst>
            </a:custGeom>
            <a:solidFill>
              <a:srgbClr val="7D2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23" y="3544559"/>
              <a:ext cx="5288129" cy="548552"/>
            </a:xfrm>
            <a:custGeom>
              <a:rect b="b" l="l" r="r" t="t"/>
              <a:pathLst>
                <a:path extrusionOk="0" h="1492" w="13801">
                  <a:moveTo>
                    <a:pt x="1" y="1491"/>
                  </a:moveTo>
                  <a:lnTo>
                    <a:pt x="1" y="1491"/>
                  </a:lnTo>
                  <a:cubicBezTo>
                    <a:pt x="4608" y="739"/>
                    <a:pt x="9198" y="1"/>
                    <a:pt x="13801" y="1"/>
                  </a:cubicBezTo>
                  <a:cubicBezTo>
                    <a:pt x="9198" y="1"/>
                    <a:pt x="4608" y="739"/>
                    <a:pt x="1" y="1491"/>
                  </a:cubicBezTo>
                  <a:close/>
                </a:path>
              </a:pathLst>
            </a:custGeom>
            <a:solidFill>
              <a:srgbClr val="7D23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7"/>
          <p:cNvSpPr/>
          <p:nvPr/>
        </p:nvSpPr>
        <p:spPr>
          <a:xfrm flipH="1">
            <a:off x="25"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txBox="1"/>
          <p:nvPr>
            <p:ph type="title"/>
          </p:nvPr>
        </p:nvSpPr>
        <p:spPr>
          <a:xfrm>
            <a:off x="5349100" y="2310900"/>
            <a:ext cx="2316000" cy="519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2800"/>
              <a:buNone/>
              <a:defRPr>
                <a:latin typeface="Roboto"/>
                <a:ea typeface="Roboto"/>
                <a:cs typeface="Roboto"/>
                <a:sym typeface="Roboto"/>
              </a:defRPr>
            </a:lvl2pPr>
            <a:lvl3pPr lvl="2" rtl="0" algn="r">
              <a:spcBef>
                <a:spcPts val="0"/>
              </a:spcBef>
              <a:spcAft>
                <a:spcPts val="0"/>
              </a:spcAft>
              <a:buSzPts val="2800"/>
              <a:buNone/>
              <a:defRPr>
                <a:latin typeface="Roboto"/>
                <a:ea typeface="Roboto"/>
                <a:cs typeface="Roboto"/>
                <a:sym typeface="Roboto"/>
              </a:defRPr>
            </a:lvl3pPr>
            <a:lvl4pPr lvl="3" rtl="0" algn="r">
              <a:spcBef>
                <a:spcPts val="0"/>
              </a:spcBef>
              <a:spcAft>
                <a:spcPts val="0"/>
              </a:spcAft>
              <a:buSzPts val="2800"/>
              <a:buNone/>
              <a:defRPr>
                <a:latin typeface="Roboto"/>
                <a:ea typeface="Roboto"/>
                <a:cs typeface="Roboto"/>
                <a:sym typeface="Roboto"/>
              </a:defRPr>
            </a:lvl4pPr>
            <a:lvl5pPr lvl="4" rtl="0" algn="r">
              <a:spcBef>
                <a:spcPts val="0"/>
              </a:spcBef>
              <a:spcAft>
                <a:spcPts val="0"/>
              </a:spcAft>
              <a:buSzPts val="2800"/>
              <a:buNone/>
              <a:defRPr>
                <a:latin typeface="Roboto"/>
                <a:ea typeface="Roboto"/>
                <a:cs typeface="Roboto"/>
                <a:sym typeface="Roboto"/>
              </a:defRPr>
            </a:lvl5pPr>
            <a:lvl6pPr lvl="5" rtl="0" algn="r">
              <a:spcBef>
                <a:spcPts val="0"/>
              </a:spcBef>
              <a:spcAft>
                <a:spcPts val="0"/>
              </a:spcAft>
              <a:buSzPts val="2800"/>
              <a:buNone/>
              <a:defRPr>
                <a:latin typeface="Roboto"/>
                <a:ea typeface="Roboto"/>
                <a:cs typeface="Roboto"/>
                <a:sym typeface="Roboto"/>
              </a:defRPr>
            </a:lvl6pPr>
            <a:lvl7pPr lvl="6" rtl="0" algn="r">
              <a:spcBef>
                <a:spcPts val="0"/>
              </a:spcBef>
              <a:spcAft>
                <a:spcPts val="0"/>
              </a:spcAft>
              <a:buSzPts val="2800"/>
              <a:buNone/>
              <a:defRPr>
                <a:latin typeface="Roboto"/>
                <a:ea typeface="Roboto"/>
                <a:cs typeface="Roboto"/>
                <a:sym typeface="Roboto"/>
              </a:defRPr>
            </a:lvl7pPr>
            <a:lvl8pPr lvl="7" rtl="0" algn="r">
              <a:spcBef>
                <a:spcPts val="0"/>
              </a:spcBef>
              <a:spcAft>
                <a:spcPts val="0"/>
              </a:spcAft>
              <a:buSzPts val="2800"/>
              <a:buNone/>
              <a:defRPr>
                <a:latin typeface="Roboto"/>
                <a:ea typeface="Roboto"/>
                <a:cs typeface="Roboto"/>
                <a:sym typeface="Roboto"/>
              </a:defRPr>
            </a:lvl8pPr>
            <a:lvl9pPr lvl="8" rtl="0" algn="r">
              <a:spcBef>
                <a:spcPts val="0"/>
              </a:spcBef>
              <a:spcAft>
                <a:spcPts val="0"/>
              </a:spcAft>
              <a:buSzPts val="2800"/>
              <a:buNone/>
              <a:defRPr>
                <a:latin typeface="Roboto"/>
                <a:ea typeface="Roboto"/>
                <a:cs typeface="Roboto"/>
                <a:sym typeface="Roboto"/>
              </a:defRPr>
            </a:lvl9pPr>
          </a:lstStyle>
          <a:p/>
        </p:txBody>
      </p:sp>
      <p:sp>
        <p:nvSpPr>
          <p:cNvPr id="97" name="Google Shape;97;p7"/>
          <p:cNvSpPr txBox="1"/>
          <p:nvPr>
            <p:ph idx="1" type="subTitle"/>
          </p:nvPr>
        </p:nvSpPr>
        <p:spPr>
          <a:xfrm>
            <a:off x="5349096" y="2842417"/>
            <a:ext cx="2316000" cy="69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98" name="Google Shape;98;p7"/>
          <p:cNvSpPr/>
          <p:nvPr/>
        </p:nvSpPr>
        <p:spPr>
          <a:xfrm rot="-5400000">
            <a:off x="-418150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
        <p:nvSpPr>
          <p:cNvPr id="99" name="Google Shape;99;p7"/>
          <p:cNvSpPr/>
          <p:nvPr/>
        </p:nvSpPr>
        <p:spPr>
          <a:xfrm rot="-5400000">
            <a:off x="7528725"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0" name="Shape 100"/>
        <p:cNvGrpSpPr/>
        <p:nvPr/>
      </p:nvGrpSpPr>
      <p:grpSpPr>
        <a:xfrm>
          <a:off x="0" y="0"/>
          <a:ext cx="0" cy="0"/>
          <a:chOff x="0" y="0"/>
          <a:chExt cx="0" cy="0"/>
        </a:xfrm>
      </p:grpSpPr>
      <p:pic>
        <p:nvPicPr>
          <p:cNvPr id="101" name="Google Shape;101;p8"/>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102" name="Google Shape;102;p8"/>
          <p:cNvPicPr preferRelativeResize="0"/>
          <p:nvPr/>
        </p:nvPicPr>
        <p:blipFill>
          <a:blip r:embed="rId3">
            <a:alphaModFix/>
          </a:blip>
          <a:stretch>
            <a:fillRect/>
          </a:stretch>
        </p:blipFill>
        <p:spPr>
          <a:xfrm>
            <a:off x="-8112" y="7275"/>
            <a:ext cx="9144003" cy="5143501"/>
          </a:xfrm>
          <a:prstGeom prst="rect">
            <a:avLst/>
          </a:prstGeom>
          <a:noFill/>
          <a:ln>
            <a:noFill/>
          </a:ln>
        </p:spPr>
      </p:pic>
      <p:grpSp>
        <p:nvGrpSpPr>
          <p:cNvPr id="103" name="Google Shape;103;p8"/>
          <p:cNvGrpSpPr/>
          <p:nvPr/>
        </p:nvGrpSpPr>
        <p:grpSpPr>
          <a:xfrm>
            <a:off x="-14750" y="2624025"/>
            <a:ext cx="9157272" cy="2222881"/>
            <a:chOff x="-14750" y="2624025"/>
            <a:chExt cx="9157272" cy="2222881"/>
          </a:xfrm>
        </p:grpSpPr>
        <p:sp>
          <p:nvSpPr>
            <p:cNvPr id="104" name="Google Shape;104;p8"/>
            <p:cNvSpPr/>
            <p:nvPr/>
          </p:nvSpPr>
          <p:spPr>
            <a:xfrm>
              <a:off x="-14750" y="3917601"/>
              <a:ext cx="9157272" cy="929304"/>
            </a:xfrm>
            <a:custGeom>
              <a:rect b="b" l="l" r="r" t="t"/>
              <a:pathLst>
                <a:path extrusionOk="0" h="1847" w="19419">
                  <a:moveTo>
                    <a:pt x="19418" y="1"/>
                  </a:moveTo>
                  <a:cubicBezTo>
                    <a:pt x="15436" y="745"/>
                    <a:pt x="11447" y="1642"/>
                    <a:pt x="7456" y="1642"/>
                  </a:cubicBezTo>
                  <a:cubicBezTo>
                    <a:pt x="4971" y="1642"/>
                    <a:pt x="2486" y="1295"/>
                    <a:pt x="0" y="348"/>
                  </a:cubicBezTo>
                  <a:lnTo>
                    <a:pt x="0" y="406"/>
                  </a:lnTo>
                  <a:cubicBezTo>
                    <a:pt x="2655" y="1470"/>
                    <a:pt x="5310" y="1846"/>
                    <a:pt x="7964" y="1846"/>
                  </a:cubicBezTo>
                  <a:cubicBezTo>
                    <a:pt x="11786" y="1846"/>
                    <a:pt x="15605" y="1065"/>
                    <a:pt x="19418" y="431"/>
                  </a:cubicBezTo>
                  <a:lnTo>
                    <a:pt x="19418" y="1"/>
                  </a:ln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14750" y="3704269"/>
              <a:ext cx="9157272" cy="1039492"/>
            </a:xfrm>
            <a:custGeom>
              <a:rect b="b" l="l" r="r" t="t"/>
              <a:pathLst>
                <a:path extrusionOk="0" h="2066" w="19419">
                  <a:moveTo>
                    <a:pt x="19418" y="0"/>
                  </a:moveTo>
                  <a:cubicBezTo>
                    <a:pt x="15278" y="841"/>
                    <a:pt x="11129" y="1845"/>
                    <a:pt x="6978" y="1845"/>
                  </a:cubicBezTo>
                  <a:cubicBezTo>
                    <a:pt x="4653" y="1845"/>
                    <a:pt x="2327" y="1530"/>
                    <a:pt x="0" y="695"/>
                  </a:cubicBezTo>
                  <a:lnTo>
                    <a:pt x="0" y="772"/>
                  </a:lnTo>
                  <a:cubicBezTo>
                    <a:pt x="2486" y="1719"/>
                    <a:pt x="4971" y="2066"/>
                    <a:pt x="7456" y="2066"/>
                  </a:cubicBezTo>
                  <a:cubicBezTo>
                    <a:pt x="11447" y="2066"/>
                    <a:pt x="15436" y="1169"/>
                    <a:pt x="19418" y="425"/>
                  </a:cubicBezTo>
                  <a:lnTo>
                    <a:pt x="19418" y="0"/>
                  </a:ln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14750" y="3487415"/>
              <a:ext cx="9157272" cy="1145655"/>
            </a:xfrm>
            <a:custGeom>
              <a:rect b="b" l="l" r="r" t="t"/>
              <a:pathLst>
                <a:path extrusionOk="0" h="2277" w="19419">
                  <a:moveTo>
                    <a:pt x="19418" y="1"/>
                  </a:moveTo>
                  <a:cubicBezTo>
                    <a:pt x="15136" y="960"/>
                    <a:pt x="10845" y="2082"/>
                    <a:pt x="6552" y="2082"/>
                  </a:cubicBezTo>
                  <a:cubicBezTo>
                    <a:pt x="4368" y="2082"/>
                    <a:pt x="2184" y="1792"/>
                    <a:pt x="0" y="1042"/>
                  </a:cubicBezTo>
                  <a:lnTo>
                    <a:pt x="0" y="1126"/>
                  </a:lnTo>
                  <a:cubicBezTo>
                    <a:pt x="2327" y="1961"/>
                    <a:pt x="4653" y="2276"/>
                    <a:pt x="6978" y="2276"/>
                  </a:cubicBezTo>
                  <a:cubicBezTo>
                    <a:pt x="11129" y="2276"/>
                    <a:pt x="15278" y="1272"/>
                    <a:pt x="19418" y="431"/>
                  </a:cubicBezTo>
                  <a:lnTo>
                    <a:pt x="19418" y="1"/>
                  </a:ln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14750" y="3271064"/>
              <a:ext cx="9157272" cy="1263894"/>
            </a:xfrm>
            <a:custGeom>
              <a:rect b="b" l="l" r="r" t="t"/>
              <a:pathLst>
                <a:path extrusionOk="0" h="2512" w="19419">
                  <a:moveTo>
                    <a:pt x="19418" y="0"/>
                  </a:moveTo>
                  <a:cubicBezTo>
                    <a:pt x="14972" y="1071"/>
                    <a:pt x="10517" y="2330"/>
                    <a:pt x="6059" y="2330"/>
                  </a:cubicBezTo>
                  <a:cubicBezTo>
                    <a:pt x="4040" y="2330"/>
                    <a:pt x="2020" y="2072"/>
                    <a:pt x="0" y="1421"/>
                  </a:cubicBezTo>
                  <a:lnTo>
                    <a:pt x="0" y="1472"/>
                  </a:lnTo>
                  <a:cubicBezTo>
                    <a:pt x="2184" y="2222"/>
                    <a:pt x="4368" y="2512"/>
                    <a:pt x="6552" y="2512"/>
                  </a:cubicBezTo>
                  <a:cubicBezTo>
                    <a:pt x="10845" y="2512"/>
                    <a:pt x="15136" y="1390"/>
                    <a:pt x="19418" y="431"/>
                  </a:cubicBezTo>
                  <a:lnTo>
                    <a:pt x="19418" y="0"/>
                  </a:ln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14750" y="3057229"/>
              <a:ext cx="9157272" cy="1386661"/>
            </a:xfrm>
            <a:custGeom>
              <a:rect b="b" l="l" r="r" t="t"/>
              <a:pathLst>
                <a:path extrusionOk="0" h="2756" w="19419">
                  <a:moveTo>
                    <a:pt x="19418" y="1"/>
                  </a:moveTo>
                  <a:cubicBezTo>
                    <a:pt x="14840" y="1195"/>
                    <a:pt x="10251" y="2579"/>
                    <a:pt x="5660" y="2579"/>
                  </a:cubicBezTo>
                  <a:cubicBezTo>
                    <a:pt x="3774" y="2579"/>
                    <a:pt x="1887" y="2345"/>
                    <a:pt x="0" y="1769"/>
                  </a:cubicBezTo>
                  <a:lnTo>
                    <a:pt x="0" y="1846"/>
                  </a:lnTo>
                  <a:cubicBezTo>
                    <a:pt x="2020" y="2497"/>
                    <a:pt x="4040" y="2755"/>
                    <a:pt x="6059" y="2755"/>
                  </a:cubicBezTo>
                  <a:cubicBezTo>
                    <a:pt x="10517" y="2755"/>
                    <a:pt x="14972" y="1496"/>
                    <a:pt x="19418" y="425"/>
                  </a:cubicBezTo>
                  <a:lnTo>
                    <a:pt x="19418" y="1"/>
                  </a:ln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14750" y="2840879"/>
              <a:ext cx="9157272" cy="1513956"/>
            </a:xfrm>
            <a:custGeom>
              <a:rect b="b" l="l" r="r" t="t"/>
              <a:pathLst>
                <a:path extrusionOk="0" h="3009" w="19419">
                  <a:moveTo>
                    <a:pt x="19418" y="0"/>
                  </a:moveTo>
                  <a:cubicBezTo>
                    <a:pt x="14706" y="1308"/>
                    <a:pt x="9983" y="2832"/>
                    <a:pt x="5258" y="2832"/>
                  </a:cubicBezTo>
                  <a:cubicBezTo>
                    <a:pt x="3506" y="2832"/>
                    <a:pt x="1753" y="2623"/>
                    <a:pt x="0" y="2115"/>
                  </a:cubicBezTo>
                  <a:lnTo>
                    <a:pt x="0" y="2199"/>
                  </a:lnTo>
                  <a:cubicBezTo>
                    <a:pt x="1887" y="2775"/>
                    <a:pt x="3774" y="3009"/>
                    <a:pt x="5660" y="3009"/>
                  </a:cubicBezTo>
                  <a:cubicBezTo>
                    <a:pt x="10251" y="3009"/>
                    <a:pt x="14840" y="1625"/>
                    <a:pt x="19418" y="431"/>
                  </a:cubicBezTo>
                  <a:lnTo>
                    <a:pt x="19418" y="0"/>
                  </a:ln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14750" y="2624025"/>
              <a:ext cx="9157272" cy="1642257"/>
            </a:xfrm>
            <a:custGeom>
              <a:rect b="b" l="l" r="r" t="t"/>
              <a:pathLst>
                <a:path extrusionOk="0" h="3264" w="19419">
                  <a:moveTo>
                    <a:pt x="19418" y="1"/>
                  </a:moveTo>
                  <a:cubicBezTo>
                    <a:pt x="14558" y="1432"/>
                    <a:pt x="9687" y="3107"/>
                    <a:pt x="4813" y="3107"/>
                  </a:cubicBezTo>
                  <a:cubicBezTo>
                    <a:pt x="3209" y="3107"/>
                    <a:pt x="1605" y="2926"/>
                    <a:pt x="0" y="2495"/>
                  </a:cubicBezTo>
                  <a:lnTo>
                    <a:pt x="0" y="2546"/>
                  </a:lnTo>
                  <a:cubicBezTo>
                    <a:pt x="1753" y="3054"/>
                    <a:pt x="3506" y="3263"/>
                    <a:pt x="5258" y="3263"/>
                  </a:cubicBezTo>
                  <a:cubicBezTo>
                    <a:pt x="9983" y="3263"/>
                    <a:pt x="14706" y="1739"/>
                    <a:pt x="19418" y="431"/>
                  </a:cubicBezTo>
                  <a:lnTo>
                    <a:pt x="19418" y="1"/>
                  </a:ln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8"/>
          <p:cNvSpPr/>
          <p:nvPr/>
        </p:nvSpPr>
        <p:spPr>
          <a:xfrm>
            <a:off x="-8100" y="7265"/>
            <a:ext cx="9144000" cy="5143500"/>
          </a:xfrm>
          <a:prstGeom prst="rect">
            <a:avLst/>
          </a:prstGeom>
          <a:gradFill>
            <a:gsLst>
              <a:gs pos="0">
                <a:schemeClr val="dk1">
                  <a:alpha val="80800"/>
                </a:schemeClr>
              </a:gs>
              <a:gs pos="43000">
                <a:srgbClr val="000000">
                  <a:alpha val="55294"/>
                  <a:alpha val="80800"/>
                </a:srgbClr>
              </a:gs>
              <a:gs pos="85000">
                <a:srgbClr val="000000">
                  <a:alpha val="19607"/>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txBox="1"/>
          <p:nvPr>
            <p:ph type="title"/>
          </p:nvPr>
        </p:nvSpPr>
        <p:spPr>
          <a:xfrm>
            <a:off x="868350" y="1496850"/>
            <a:ext cx="7513500" cy="11112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13" name="Google Shape;113;p8"/>
          <p:cNvSpPr txBox="1"/>
          <p:nvPr>
            <p:ph idx="1" type="subTitle"/>
          </p:nvPr>
        </p:nvSpPr>
        <p:spPr>
          <a:xfrm>
            <a:off x="2355375" y="2608125"/>
            <a:ext cx="4433100" cy="8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4" name="Google Shape;114;p8"/>
          <p:cNvSpPr/>
          <p:nvPr/>
        </p:nvSpPr>
        <p:spPr>
          <a:xfrm rot="-5400000">
            <a:off x="-4181500" y="2386513"/>
            <a:ext cx="92349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5" name="Shape 115"/>
        <p:cNvGrpSpPr/>
        <p:nvPr/>
      </p:nvGrpSpPr>
      <p:grpSpPr>
        <a:xfrm>
          <a:off x="0" y="0"/>
          <a:ext cx="0" cy="0"/>
          <a:chOff x="0" y="0"/>
          <a:chExt cx="0" cy="0"/>
        </a:xfrm>
      </p:grpSpPr>
      <p:pic>
        <p:nvPicPr>
          <p:cNvPr id="116" name="Google Shape;116;p9"/>
          <p:cNvPicPr preferRelativeResize="0"/>
          <p:nvPr/>
        </p:nvPicPr>
        <p:blipFill>
          <a:blip r:embed="rId2">
            <a:alphaModFix/>
          </a:blip>
          <a:stretch>
            <a:fillRect/>
          </a:stretch>
        </p:blipFill>
        <p:spPr>
          <a:xfrm>
            <a:off x="0" y="13225"/>
            <a:ext cx="9144003" cy="5143501"/>
          </a:xfrm>
          <a:prstGeom prst="rect">
            <a:avLst/>
          </a:prstGeom>
          <a:noFill/>
          <a:ln>
            <a:noFill/>
          </a:ln>
        </p:spPr>
      </p:pic>
      <p:pic>
        <p:nvPicPr>
          <p:cNvPr id="117" name="Google Shape;117;p9"/>
          <p:cNvPicPr preferRelativeResize="0"/>
          <p:nvPr/>
        </p:nvPicPr>
        <p:blipFill>
          <a:blip r:embed="rId3">
            <a:alphaModFix/>
          </a:blip>
          <a:stretch>
            <a:fillRect/>
          </a:stretch>
        </p:blipFill>
        <p:spPr>
          <a:xfrm>
            <a:off x="0" y="0"/>
            <a:ext cx="9144003" cy="5143501"/>
          </a:xfrm>
          <a:prstGeom prst="rect">
            <a:avLst/>
          </a:prstGeom>
          <a:noFill/>
          <a:ln>
            <a:noFill/>
          </a:ln>
        </p:spPr>
      </p:pic>
      <p:grpSp>
        <p:nvGrpSpPr>
          <p:cNvPr id="118" name="Google Shape;118;p9"/>
          <p:cNvGrpSpPr/>
          <p:nvPr/>
        </p:nvGrpSpPr>
        <p:grpSpPr>
          <a:xfrm>
            <a:off x="-6" y="1574975"/>
            <a:ext cx="9244983" cy="3811300"/>
            <a:chOff x="-6" y="1574975"/>
            <a:chExt cx="9244983" cy="3811300"/>
          </a:xfrm>
        </p:grpSpPr>
        <p:sp>
          <p:nvSpPr>
            <p:cNvPr id="119" name="Google Shape;119;p9"/>
            <p:cNvSpPr/>
            <p:nvPr/>
          </p:nvSpPr>
          <p:spPr>
            <a:xfrm>
              <a:off x="-6" y="3419994"/>
              <a:ext cx="9244983" cy="1966281"/>
            </a:xfrm>
            <a:custGeom>
              <a:rect b="b" l="l" r="r" t="t"/>
              <a:pathLst>
                <a:path extrusionOk="0" h="3908" w="19605">
                  <a:moveTo>
                    <a:pt x="8538" y="1"/>
                  </a:moveTo>
                  <a:cubicBezTo>
                    <a:pt x="5693" y="1"/>
                    <a:pt x="2847" y="455"/>
                    <a:pt x="0" y="990"/>
                  </a:cubicBezTo>
                  <a:lnTo>
                    <a:pt x="0" y="1420"/>
                  </a:lnTo>
                  <a:cubicBezTo>
                    <a:pt x="2679" y="970"/>
                    <a:pt x="5356" y="588"/>
                    <a:pt x="8033" y="588"/>
                  </a:cubicBezTo>
                  <a:cubicBezTo>
                    <a:pt x="11890" y="588"/>
                    <a:pt x="15746" y="1381"/>
                    <a:pt x="19604" y="3908"/>
                  </a:cubicBezTo>
                  <a:lnTo>
                    <a:pt x="19604" y="3104"/>
                  </a:lnTo>
                  <a:cubicBezTo>
                    <a:pt x="15914" y="764"/>
                    <a:pt x="12226" y="1"/>
                    <a:pt x="8538" y="1"/>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a:off x="-6" y="3125153"/>
              <a:ext cx="9244983" cy="1857099"/>
            </a:xfrm>
            <a:custGeom>
              <a:rect b="b" l="l" r="r" t="t"/>
              <a:pathLst>
                <a:path extrusionOk="0" h="3691" w="19605">
                  <a:moveTo>
                    <a:pt x="9023" y="1"/>
                  </a:moveTo>
                  <a:cubicBezTo>
                    <a:pt x="6016" y="1"/>
                    <a:pt x="3009" y="533"/>
                    <a:pt x="0" y="1151"/>
                  </a:cubicBezTo>
                  <a:lnTo>
                    <a:pt x="0" y="1576"/>
                  </a:lnTo>
                  <a:cubicBezTo>
                    <a:pt x="2847" y="1041"/>
                    <a:pt x="5693" y="587"/>
                    <a:pt x="8538" y="587"/>
                  </a:cubicBezTo>
                  <a:cubicBezTo>
                    <a:pt x="12226" y="587"/>
                    <a:pt x="15914" y="1350"/>
                    <a:pt x="19604" y="3690"/>
                  </a:cubicBezTo>
                  <a:lnTo>
                    <a:pt x="19604" y="2919"/>
                  </a:lnTo>
                  <a:cubicBezTo>
                    <a:pt x="16076" y="733"/>
                    <a:pt x="12549" y="1"/>
                    <a:pt x="9023"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6" y="2821256"/>
              <a:ext cx="9244983" cy="1773074"/>
            </a:xfrm>
            <a:custGeom>
              <a:rect b="b" l="l" r="r" t="t"/>
              <a:pathLst>
                <a:path extrusionOk="0" h="3524" w="19605">
                  <a:moveTo>
                    <a:pt x="9482" y="0"/>
                  </a:moveTo>
                  <a:cubicBezTo>
                    <a:pt x="6322" y="0"/>
                    <a:pt x="3162" y="613"/>
                    <a:pt x="0" y="1325"/>
                  </a:cubicBezTo>
                  <a:lnTo>
                    <a:pt x="0" y="1755"/>
                  </a:lnTo>
                  <a:cubicBezTo>
                    <a:pt x="3009" y="1137"/>
                    <a:pt x="6016" y="605"/>
                    <a:pt x="9023" y="605"/>
                  </a:cubicBezTo>
                  <a:cubicBezTo>
                    <a:pt x="12549" y="605"/>
                    <a:pt x="16076" y="1337"/>
                    <a:pt x="19604" y="3523"/>
                  </a:cubicBezTo>
                  <a:lnTo>
                    <a:pt x="19604" y="2720"/>
                  </a:lnTo>
                  <a:cubicBezTo>
                    <a:pt x="16229" y="698"/>
                    <a:pt x="12856" y="0"/>
                    <a:pt x="9482" y="0"/>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a:off x="-6" y="2517862"/>
              <a:ext cx="9244983" cy="1671943"/>
            </a:xfrm>
            <a:custGeom>
              <a:rect b="b" l="l" r="r" t="t"/>
              <a:pathLst>
                <a:path extrusionOk="0" h="3323" w="19605">
                  <a:moveTo>
                    <a:pt x="9919" y="1"/>
                  </a:moveTo>
                  <a:cubicBezTo>
                    <a:pt x="6613" y="1"/>
                    <a:pt x="3307" y="697"/>
                    <a:pt x="0" y="1497"/>
                  </a:cubicBezTo>
                  <a:lnTo>
                    <a:pt x="0" y="1928"/>
                  </a:lnTo>
                  <a:cubicBezTo>
                    <a:pt x="3162" y="1216"/>
                    <a:pt x="6322" y="603"/>
                    <a:pt x="9482" y="603"/>
                  </a:cubicBezTo>
                  <a:cubicBezTo>
                    <a:pt x="12856" y="603"/>
                    <a:pt x="16229" y="1301"/>
                    <a:pt x="19604" y="3323"/>
                  </a:cubicBezTo>
                  <a:lnTo>
                    <a:pt x="19604" y="2545"/>
                  </a:lnTo>
                  <a:cubicBezTo>
                    <a:pt x="16375" y="665"/>
                    <a:pt x="13147" y="1"/>
                    <a:pt x="9919"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a:off x="-6" y="2205914"/>
              <a:ext cx="9244983" cy="1592446"/>
            </a:xfrm>
            <a:custGeom>
              <a:rect b="b" l="l" r="r" t="t"/>
              <a:pathLst>
                <a:path extrusionOk="0" h="3165" w="19605">
                  <a:moveTo>
                    <a:pt x="10351" y="1"/>
                  </a:moveTo>
                  <a:cubicBezTo>
                    <a:pt x="6901" y="1"/>
                    <a:pt x="3452" y="787"/>
                    <a:pt x="0" y="1693"/>
                  </a:cubicBezTo>
                  <a:lnTo>
                    <a:pt x="0" y="2117"/>
                  </a:lnTo>
                  <a:cubicBezTo>
                    <a:pt x="3307" y="1317"/>
                    <a:pt x="6613" y="621"/>
                    <a:pt x="9919" y="621"/>
                  </a:cubicBezTo>
                  <a:cubicBezTo>
                    <a:pt x="13147" y="621"/>
                    <a:pt x="16375" y="1285"/>
                    <a:pt x="19604" y="3165"/>
                  </a:cubicBezTo>
                  <a:lnTo>
                    <a:pt x="19604" y="2361"/>
                  </a:lnTo>
                  <a:cubicBezTo>
                    <a:pt x="16519" y="629"/>
                    <a:pt x="13435" y="1"/>
                    <a:pt x="1035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6" y="1896482"/>
              <a:ext cx="9244983" cy="1497855"/>
            </a:xfrm>
            <a:custGeom>
              <a:rect b="b" l="l" r="r" t="t"/>
              <a:pathLst>
                <a:path extrusionOk="0" h="2977" w="19605">
                  <a:moveTo>
                    <a:pt x="10763" y="0"/>
                  </a:moveTo>
                  <a:cubicBezTo>
                    <a:pt x="7176" y="0"/>
                    <a:pt x="3589" y="879"/>
                    <a:pt x="0" y="1877"/>
                  </a:cubicBezTo>
                  <a:lnTo>
                    <a:pt x="0" y="2308"/>
                  </a:lnTo>
                  <a:cubicBezTo>
                    <a:pt x="3452" y="1402"/>
                    <a:pt x="6901" y="616"/>
                    <a:pt x="10351" y="616"/>
                  </a:cubicBezTo>
                  <a:cubicBezTo>
                    <a:pt x="13435" y="616"/>
                    <a:pt x="16519" y="1244"/>
                    <a:pt x="19604" y="2976"/>
                  </a:cubicBezTo>
                  <a:lnTo>
                    <a:pt x="19604" y="2199"/>
                  </a:lnTo>
                  <a:cubicBezTo>
                    <a:pt x="16656" y="593"/>
                    <a:pt x="13710" y="0"/>
                    <a:pt x="10763"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6" y="1574975"/>
              <a:ext cx="9244983" cy="1427918"/>
            </a:xfrm>
            <a:custGeom>
              <a:rect b="b" l="l" r="r" t="t"/>
              <a:pathLst>
                <a:path extrusionOk="0" h="2838" w="19605">
                  <a:moveTo>
                    <a:pt x="11158" y="1"/>
                  </a:moveTo>
                  <a:cubicBezTo>
                    <a:pt x="7439" y="1"/>
                    <a:pt x="3721" y="974"/>
                    <a:pt x="0" y="2086"/>
                  </a:cubicBezTo>
                  <a:lnTo>
                    <a:pt x="0" y="2516"/>
                  </a:lnTo>
                  <a:cubicBezTo>
                    <a:pt x="3589" y="1518"/>
                    <a:pt x="7176" y="639"/>
                    <a:pt x="10763" y="639"/>
                  </a:cubicBezTo>
                  <a:cubicBezTo>
                    <a:pt x="13710" y="639"/>
                    <a:pt x="16656" y="1232"/>
                    <a:pt x="19604" y="2838"/>
                  </a:cubicBezTo>
                  <a:lnTo>
                    <a:pt x="19604" y="2034"/>
                  </a:lnTo>
                  <a:cubicBezTo>
                    <a:pt x="16788" y="558"/>
                    <a:pt x="13973" y="1"/>
                    <a:pt x="11158" y="1"/>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9"/>
          <p:cNvSpPr/>
          <p:nvPr/>
        </p:nvSpPr>
        <p:spPr>
          <a:xfrm flipH="1">
            <a:off x="0" y="7265"/>
            <a:ext cx="9144000" cy="5143500"/>
          </a:xfrm>
          <a:prstGeom prst="rect">
            <a:avLst/>
          </a:prstGeom>
          <a:gradFill>
            <a:gsLst>
              <a:gs pos="0">
                <a:srgbClr val="000000">
                  <a:alpha val="84705"/>
                  <a:alpha val="80800"/>
                </a:srgbClr>
              </a:gs>
              <a:gs pos="43000">
                <a:srgbClr val="000000">
                  <a:alpha val="34117"/>
                  <a:alpha val="80800"/>
                </a:srgbClr>
              </a:gs>
              <a:gs pos="85000">
                <a:srgbClr val="000000">
                  <a:alpha val="13333"/>
                  <a:alpha val="80800"/>
                </a:srgbClr>
              </a:gs>
              <a:gs pos="100000">
                <a:srgbClr val="000000">
                  <a:alpha val="0"/>
                  <a:alpha val="80800"/>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txBox="1"/>
          <p:nvPr>
            <p:ph type="title"/>
          </p:nvPr>
        </p:nvSpPr>
        <p:spPr>
          <a:xfrm>
            <a:off x="720100" y="3215250"/>
            <a:ext cx="3852000" cy="1139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28" name="Google Shape;128;p9"/>
          <p:cNvSpPr txBox="1"/>
          <p:nvPr>
            <p:ph idx="1" type="subTitle"/>
          </p:nvPr>
        </p:nvSpPr>
        <p:spPr>
          <a:xfrm>
            <a:off x="720000" y="4202425"/>
            <a:ext cx="3852000" cy="47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5B595B"/>
              </a:buClr>
              <a:buSzPts val="1400"/>
              <a:buFont typeface="Lato"/>
              <a:buChar char="●"/>
              <a:defRPr/>
            </a:lvl1pPr>
            <a:lvl2pPr lvl="1" rtl="0" algn="ctr">
              <a:lnSpc>
                <a:spcPct val="100000"/>
              </a:lnSpc>
              <a:spcBef>
                <a:spcPts val="0"/>
              </a:spcBef>
              <a:spcAft>
                <a:spcPts val="0"/>
              </a:spcAft>
              <a:buClr>
                <a:srgbClr val="5B595B"/>
              </a:buClr>
              <a:buSzPts val="1400"/>
              <a:buFont typeface="Lato"/>
              <a:buChar char="○"/>
              <a:defRPr sz="2100"/>
            </a:lvl2pPr>
            <a:lvl3pPr lvl="2" rtl="0" algn="ctr">
              <a:lnSpc>
                <a:spcPct val="100000"/>
              </a:lnSpc>
              <a:spcBef>
                <a:spcPts val="0"/>
              </a:spcBef>
              <a:spcAft>
                <a:spcPts val="0"/>
              </a:spcAft>
              <a:buClr>
                <a:srgbClr val="5B595B"/>
              </a:buClr>
              <a:buSzPts val="1400"/>
              <a:buFont typeface="Lato"/>
              <a:buChar char="■"/>
              <a:defRPr sz="2100"/>
            </a:lvl3pPr>
            <a:lvl4pPr lvl="3" rtl="0" algn="ctr">
              <a:lnSpc>
                <a:spcPct val="100000"/>
              </a:lnSpc>
              <a:spcBef>
                <a:spcPts val="0"/>
              </a:spcBef>
              <a:spcAft>
                <a:spcPts val="0"/>
              </a:spcAft>
              <a:buClr>
                <a:srgbClr val="5B595B"/>
              </a:buClr>
              <a:buSzPts val="1400"/>
              <a:buFont typeface="Lato"/>
              <a:buChar char="●"/>
              <a:defRPr sz="2100"/>
            </a:lvl4pPr>
            <a:lvl5pPr lvl="4" rtl="0" algn="ctr">
              <a:lnSpc>
                <a:spcPct val="100000"/>
              </a:lnSpc>
              <a:spcBef>
                <a:spcPts val="0"/>
              </a:spcBef>
              <a:spcAft>
                <a:spcPts val="0"/>
              </a:spcAft>
              <a:buClr>
                <a:srgbClr val="5B595B"/>
              </a:buClr>
              <a:buSzPts val="1400"/>
              <a:buFont typeface="Lato"/>
              <a:buChar char="○"/>
              <a:defRPr sz="2100"/>
            </a:lvl5pPr>
            <a:lvl6pPr lvl="5" rtl="0" algn="ctr">
              <a:lnSpc>
                <a:spcPct val="100000"/>
              </a:lnSpc>
              <a:spcBef>
                <a:spcPts val="0"/>
              </a:spcBef>
              <a:spcAft>
                <a:spcPts val="0"/>
              </a:spcAft>
              <a:buClr>
                <a:srgbClr val="5B595B"/>
              </a:buClr>
              <a:buSzPts val="1400"/>
              <a:buFont typeface="Lato"/>
              <a:buChar char="■"/>
              <a:defRPr sz="2100"/>
            </a:lvl6pPr>
            <a:lvl7pPr lvl="6" rtl="0" algn="ctr">
              <a:lnSpc>
                <a:spcPct val="100000"/>
              </a:lnSpc>
              <a:spcBef>
                <a:spcPts val="0"/>
              </a:spcBef>
              <a:spcAft>
                <a:spcPts val="0"/>
              </a:spcAft>
              <a:buClr>
                <a:srgbClr val="5B595B"/>
              </a:buClr>
              <a:buSzPts val="1400"/>
              <a:buFont typeface="Lato"/>
              <a:buChar char="●"/>
              <a:defRPr sz="2100"/>
            </a:lvl7pPr>
            <a:lvl8pPr lvl="7" rtl="0" algn="ctr">
              <a:lnSpc>
                <a:spcPct val="100000"/>
              </a:lnSpc>
              <a:spcBef>
                <a:spcPts val="0"/>
              </a:spcBef>
              <a:spcAft>
                <a:spcPts val="0"/>
              </a:spcAft>
              <a:buClr>
                <a:srgbClr val="5B595B"/>
              </a:buClr>
              <a:buSzPts val="1400"/>
              <a:buFont typeface="Lato"/>
              <a:buChar char="○"/>
              <a:defRPr sz="2100"/>
            </a:lvl8pPr>
            <a:lvl9pPr lvl="8" rtl="0" algn="ctr">
              <a:lnSpc>
                <a:spcPct val="100000"/>
              </a:lnSpc>
              <a:spcBef>
                <a:spcPts val="0"/>
              </a:spcBef>
              <a:spcAft>
                <a:spcPts val="0"/>
              </a:spcAft>
              <a:buClr>
                <a:srgbClr val="5B595B"/>
              </a:buClr>
              <a:buSzPts val="1400"/>
              <a:buFont typeface="Lato"/>
              <a:buChar char="■"/>
              <a:defRPr sz="2100"/>
            </a:lvl9pPr>
          </a:lstStyle>
          <a:p/>
        </p:txBody>
      </p:sp>
      <p:sp>
        <p:nvSpPr>
          <p:cNvPr id="129" name="Google Shape;129;p9"/>
          <p:cNvSpPr/>
          <p:nvPr/>
        </p:nvSpPr>
        <p:spPr>
          <a:xfrm rot="-5400000">
            <a:off x="7252950" y="630325"/>
            <a:ext cx="2342100" cy="396900"/>
          </a:xfrm>
          <a:prstGeom prst="rect">
            <a:avLst/>
          </a:prstGeom>
          <a:solidFill>
            <a:schemeClr val="dk1"/>
          </a:solidFill>
          <a:ln cap="flat" cmpd="sng" w="19050">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Bungee Shade"/>
                <a:ea typeface="Bungee Shade"/>
                <a:cs typeface="Bungee Shade"/>
                <a:sym typeface="Bungee Shade"/>
              </a:rPr>
              <a:t>  1960 // 1970</a:t>
            </a:r>
            <a:endParaRPr>
              <a:solidFill>
                <a:schemeClr val="lt1"/>
              </a:solidFill>
              <a:latin typeface="Bungee Shade"/>
              <a:ea typeface="Bungee Shade"/>
              <a:cs typeface="Bungee Shade"/>
              <a:sym typeface="Bungee Sha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0" name="Shape 130"/>
        <p:cNvGrpSpPr/>
        <p:nvPr/>
      </p:nvGrpSpPr>
      <p:grpSpPr>
        <a:xfrm>
          <a:off x="0" y="0"/>
          <a:ext cx="0" cy="0"/>
          <a:chOff x="0" y="0"/>
          <a:chExt cx="0" cy="0"/>
        </a:xfrm>
      </p:grpSpPr>
      <p:pic>
        <p:nvPicPr>
          <p:cNvPr id="131" name="Google Shape;131;p10"/>
          <p:cNvPicPr preferRelativeResize="0"/>
          <p:nvPr/>
        </p:nvPicPr>
        <p:blipFill>
          <a:blip r:embed="rId2">
            <a:alphaModFix/>
          </a:blip>
          <a:stretch>
            <a:fillRect/>
          </a:stretch>
        </p:blipFill>
        <p:spPr>
          <a:xfrm>
            <a:off x="0" y="13225"/>
            <a:ext cx="9144003" cy="5143501"/>
          </a:xfrm>
          <a:prstGeom prst="rect">
            <a:avLst/>
          </a:prstGeom>
          <a:noFill/>
          <a:ln>
            <a:noFill/>
          </a:ln>
        </p:spPr>
      </p:pic>
      <p:sp>
        <p:nvSpPr>
          <p:cNvPr id="132" name="Google Shape;132;p10"/>
          <p:cNvSpPr txBox="1"/>
          <p:nvPr>
            <p:ph type="title"/>
          </p:nvPr>
        </p:nvSpPr>
        <p:spPr>
          <a:xfrm>
            <a:off x="720000" y="3671950"/>
            <a:ext cx="3271200" cy="931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10"/>
          <p:cNvSpPr/>
          <p:nvPr/>
        </p:nvSpPr>
        <p:spPr>
          <a:xfrm flipH="1">
            <a:off x="-924625" y="341550"/>
            <a:ext cx="10902300" cy="396900"/>
          </a:xfrm>
          <a:prstGeom prst="rect">
            <a:avLst/>
          </a:prstGeom>
          <a:solidFill>
            <a:schemeClr val="dk1"/>
          </a:solidFill>
          <a:ln cap="flat" cmpd="sng" w="19050">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ungee Shade"/>
                <a:ea typeface="Bungee Shade"/>
                <a:cs typeface="Bungee Shade"/>
                <a:sym typeface="Bungee Shade"/>
              </a:rPr>
              <a:t>progressive rock  //  progressive rock   //  progressive rock  //  </a:t>
            </a:r>
            <a:r>
              <a:rPr lang="en">
                <a:solidFill>
                  <a:schemeClr val="lt1"/>
                </a:solidFill>
                <a:latin typeface="Bungee Shade"/>
                <a:ea typeface="Bungee Shade"/>
                <a:cs typeface="Bungee Shade"/>
                <a:sym typeface="Bungee Shade"/>
              </a:rPr>
              <a:t>progressive rock  //</a:t>
            </a:r>
            <a:endParaRPr>
              <a:solidFill>
                <a:schemeClr val="lt1"/>
              </a:solidFill>
              <a:latin typeface="Bungee Shade"/>
              <a:ea typeface="Bungee Shade"/>
              <a:cs typeface="Bungee Shade"/>
              <a:sym typeface="Bungee Shade"/>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3000"/>
              <a:buFont typeface="Staatliches"/>
              <a:buNone/>
              <a:defRPr sz="3000">
                <a:solidFill>
                  <a:schemeClr val="lt1"/>
                </a:solidFill>
                <a:latin typeface="Staatliches"/>
                <a:ea typeface="Staatliches"/>
                <a:cs typeface="Staatliches"/>
                <a:sym typeface="Staatliches"/>
              </a:defRPr>
            </a:lvl1pPr>
            <a:lvl2pPr lvl="1" rtl="0">
              <a:spcBef>
                <a:spcPts val="0"/>
              </a:spcBef>
              <a:spcAft>
                <a:spcPts val="0"/>
              </a:spcAft>
              <a:buClr>
                <a:schemeClr val="lt1"/>
              </a:buClr>
              <a:buSzPts val="2800"/>
              <a:buNone/>
              <a:defRPr sz="2800">
                <a:solidFill>
                  <a:schemeClr val="lt1"/>
                </a:solidFill>
              </a:defRPr>
            </a:lvl2pPr>
            <a:lvl3pPr lvl="2" rtl="0">
              <a:spcBef>
                <a:spcPts val="0"/>
              </a:spcBef>
              <a:spcAft>
                <a:spcPts val="0"/>
              </a:spcAft>
              <a:buClr>
                <a:schemeClr val="lt1"/>
              </a:buClr>
              <a:buSzPts val="2800"/>
              <a:buNone/>
              <a:defRPr sz="2800">
                <a:solidFill>
                  <a:schemeClr val="lt1"/>
                </a:solidFill>
              </a:defRPr>
            </a:lvl3pPr>
            <a:lvl4pPr lvl="3" rtl="0">
              <a:spcBef>
                <a:spcPts val="0"/>
              </a:spcBef>
              <a:spcAft>
                <a:spcPts val="0"/>
              </a:spcAft>
              <a:buClr>
                <a:schemeClr val="lt1"/>
              </a:buClr>
              <a:buSzPts val="2800"/>
              <a:buNone/>
              <a:defRPr sz="2800">
                <a:solidFill>
                  <a:schemeClr val="lt1"/>
                </a:solidFill>
              </a:defRPr>
            </a:lvl4pPr>
            <a:lvl5pPr lvl="4" rtl="0">
              <a:spcBef>
                <a:spcPts val="0"/>
              </a:spcBef>
              <a:spcAft>
                <a:spcPts val="0"/>
              </a:spcAft>
              <a:buClr>
                <a:schemeClr val="lt1"/>
              </a:buClr>
              <a:buSzPts val="2800"/>
              <a:buNone/>
              <a:defRPr sz="2800">
                <a:solidFill>
                  <a:schemeClr val="lt1"/>
                </a:solidFill>
              </a:defRPr>
            </a:lvl5pPr>
            <a:lvl6pPr lvl="5" rtl="0">
              <a:spcBef>
                <a:spcPts val="0"/>
              </a:spcBef>
              <a:spcAft>
                <a:spcPts val="0"/>
              </a:spcAft>
              <a:buClr>
                <a:schemeClr val="lt1"/>
              </a:buClr>
              <a:buSzPts val="2800"/>
              <a:buNone/>
              <a:defRPr sz="2800">
                <a:solidFill>
                  <a:schemeClr val="lt1"/>
                </a:solidFill>
              </a:defRPr>
            </a:lvl6pPr>
            <a:lvl7pPr lvl="6" rtl="0">
              <a:spcBef>
                <a:spcPts val="0"/>
              </a:spcBef>
              <a:spcAft>
                <a:spcPts val="0"/>
              </a:spcAft>
              <a:buClr>
                <a:schemeClr val="lt1"/>
              </a:buClr>
              <a:buSzPts val="2800"/>
              <a:buNone/>
              <a:defRPr sz="2800">
                <a:solidFill>
                  <a:schemeClr val="lt1"/>
                </a:solidFill>
              </a:defRPr>
            </a:lvl7pPr>
            <a:lvl8pPr lvl="7" rtl="0">
              <a:spcBef>
                <a:spcPts val="0"/>
              </a:spcBef>
              <a:spcAft>
                <a:spcPts val="0"/>
              </a:spcAft>
              <a:buClr>
                <a:schemeClr val="lt1"/>
              </a:buClr>
              <a:buSzPts val="2800"/>
              <a:buNone/>
              <a:defRPr sz="2800">
                <a:solidFill>
                  <a:schemeClr val="lt1"/>
                </a:solidFill>
              </a:defRPr>
            </a:lvl8pPr>
            <a:lvl9pPr lvl="8" rtl="0">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1pPr>
            <a:lvl2pPr indent="-317500" lvl="1" marL="9144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2pPr>
            <a:lvl3pPr indent="-317500" lvl="2" marL="13716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3pPr>
            <a:lvl4pPr indent="-317500" lvl="3" marL="18288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4pPr>
            <a:lvl5pPr indent="-317500" lvl="4" marL="22860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5pPr>
            <a:lvl6pPr indent="-317500" lvl="5" marL="27432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6pPr>
            <a:lvl7pPr indent="-317500" lvl="6" marL="32004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7pPr>
            <a:lvl8pPr indent="-317500" lvl="7" marL="36576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8pPr>
            <a:lvl9pPr indent="-317500" lvl="8" marL="4114800" rtl="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hyperlink" Target="http://drive.google.com/file/d/1pUGBuAZlhIpJ7p3JV78UZgMw-CGXhbq8/view" TargetMode="External"/><Relationship Id="rId4" Type="http://schemas.openxmlformats.org/officeDocument/2006/relationships/image" Target="../media/image21.png"/><Relationship Id="rId5" Type="http://schemas.openxmlformats.org/officeDocument/2006/relationships/hyperlink" Target="http://drive.google.com/file/d/1esXrYsDO570faVJOOEhZ3D3_q_7dtIha/view" TargetMode="External"/><Relationship Id="rId6"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hyperlink" Target="http://drive.google.com/file/d/1uexWydqhsJhHdnOUt4GJGPmQJ-5QnoS_/view" TargetMode="External"/><Relationship Id="rId4" Type="http://schemas.openxmlformats.org/officeDocument/2006/relationships/image" Target="../media/image21.png"/><Relationship Id="rId5" Type="http://schemas.openxmlformats.org/officeDocument/2006/relationships/hyperlink" Target="http://drive.google.com/file/d/1elIvoIJqsStRDfSu4nqiNXxxZaEGd0sH/view" TargetMode="External"/><Relationship Id="rId6"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8.xml"/><Relationship Id="rId3" Type="http://schemas.openxmlformats.org/officeDocument/2006/relationships/image" Target="../media/image27.jpg"/><Relationship Id="rId4" Type="http://schemas.openxmlformats.org/officeDocument/2006/relationships/image" Target="../media/image2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37"/>
          <p:cNvSpPr txBox="1"/>
          <p:nvPr>
            <p:ph type="ctrTitle"/>
          </p:nvPr>
        </p:nvSpPr>
        <p:spPr>
          <a:xfrm>
            <a:off x="921225" y="1293325"/>
            <a:ext cx="6955800" cy="25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DARK SIDE OF THE MOOSIC</a:t>
            </a:r>
            <a:endParaRPr/>
          </a:p>
        </p:txBody>
      </p:sp>
      <p:sp>
        <p:nvSpPr>
          <p:cNvPr id="581" name="Google Shape;581;p37"/>
          <p:cNvSpPr txBox="1"/>
          <p:nvPr>
            <p:ph idx="1" type="subTitle"/>
          </p:nvPr>
        </p:nvSpPr>
        <p:spPr>
          <a:xfrm>
            <a:off x="921225" y="3775451"/>
            <a:ext cx="4271100" cy="5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Harmonizing Data and Melody: The Journey To Perfect Playlists</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46"/>
          <p:cNvSpPr txBox="1"/>
          <p:nvPr>
            <p:ph type="title"/>
          </p:nvPr>
        </p:nvSpPr>
        <p:spPr>
          <a:xfrm>
            <a:off x="306250" y="117800"/>
            <a:ext cx="8371200" cy="79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t>Playlists that struck the right chord</a:t>
            </a:r>
            <a:endParaRPr sz="4300"/>
          </a:p>
        </p:txBody>
      </p:sp>
      <p:sp>
        <p:nvSpPr>
          <p:cNvPr id="917" name="Google Shape;917;p46"/>
          <p:cNvSpPr txBox="1"/>
          <p:nvPr>
            <p:ph idx="2" type="title"/>
          </p:nvPr>
        </p:nvSpPr>
        <p:spPr>
          <a:xfrm>
            <a:off x="5826677" y="1374125"/>
            <a:ext cx="3078300" cy="10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Classical SOngs</a:t>
            </a:r>
            <a:endParaRPr sz="4000"/>
          </a:p>
        </p:txBody>
      </p:sp>
      <p:sp>
        <p:nvSpPr>
          <p:cNvPr id="918" name="Google Shape;918;p46"/>
          <p:cNvSpPr txBox="1"/>
          <p:nvPr>
            <p:ph idx="4" type="title"/>
          </p:nvPr>
        </p:nvSpPr>
        <p:spPr>
          <a:xfrm>
            <a:off x="5826677" y="2890045"/>
            <a:ext cx="3078300" cy="10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metal</a:t>
            </a:r>
            <a:endParaRPr sz="4000"/>
          </a:p>
        </p:txBody>
      </p:sp>
      <p:pic>
        <p:nvPicPr>
          <p:cNvPr id="919" name="Google Shape;919;p46" title="grotesque_short.mp3">
            <a:hlinkClick r:id="rId3"/>
          </p:cNvPr>
          <p:cNvPicPr preferRelativeResize="0"/>
          <p:nvPr/>
        </p:nvPicPr>
        <p:blipFill>
          <a:blip r:embed="rId4">
            <a:alphaModFix/>
          </a:blip>
          <a:stretch>
            <a:fillRect/>
          </a:stretch>
        </p:blipFill>
        <p:spPr>
          <a:xfrm>
            <a:off x="6469950" y="3755075"/>
            <a:ext cx="632275" cy="632275"/>
          </a:xfrm>
          <a:prstGeom prst="rect">
            <a:avLst/>
          </a:prstGeom>
          <a:noFill/>
          <a:ln>
            <a:noFill/>
          </a:ln>
        </p:spPr>
      </p:pic>
      <p:pic>
        <p:nvPicPr>
          <p:cNvPr id="920" name="Google Shape;920;p46" title="crucifix_short.mp3">
            <a:hlinkClick r:id="rId5"/>
          </p:cNvPr>
          <p:cNvPicPr preferRelativeResize="0"/>
          <p:nvPr/>
        </p:nvPicPr>
        <p:blipFill>
          <a:blip r:embed="rId4">
            <a:alphaModFix/>
          </a:blip>
          <a:stretch>
            <a:fillRect/>
          </a:stretch>
        </p:blipFill>
        <p:spPr>
          <a:xfrm>
            <a:off x="7455875" y="3755075"/>
            <a:ext cx="632275" cy="632275"/>
          </a:xfrm>
          <a:prstGeom prst="rect">
            <a:avLst/>
          </a:prstGeom>
          <a:noFill/>
          <a:ln>
            <a:noFill/>
          </a:ln>
        </p:spPr>
      </p:pic>
      <p:pic>
        <p:nvPicPr>
          <p:cNvPr id="921" name="Google Shape;921;p46"/>
          <p:cNvPicPr preferRelativeResize="0"/>
          <p:nvPr/>
        </p:nvPicPr>
        <p:blipFill>
          <a:blip r:embed="rId6">
            <a:alphaModFix/>
          </a:blip>
          <a:stretch>
            <a:fillRect/>
          </a:stretch>
        </p:blipFill>
        <p:spPr>
          <a:xfrm>
            <a:off x="648825" y="943300"/>
            <a:ext cx="4170338" cy="3927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47"/>
          <p:cNvSpPr txBox="1"/>
          <p:nvPr>
            <p:ph type="title"/>
          </p:nvPr>
        </p:nvSpPr>
        <p:spPr>
          <a:xfrm>
            <a:off x="306250" y="117800"/>
            <a:ext cx="8371200" cy="79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t>The surprise solos</a:t>
            </a:r>
            <a:endParaRPr sz="4400"/>
          </a:p>
        </p:txBody>
      </p:sp>
      <p:sp>
        <p:nvSpPr>
          <p:cNvPr id="927" name="Google Shape;927;p47"/>
          <p:cNvSpPr txBox="1"/>
          <p:nvPr>
            <p:ph idx="2" type="title"/>
          </p:nvPr>
        </p:nvSpPr>
        <p:spPr>
          <a:xfrm>
            <a:off x="5826677" y="1374125"/>
            <a:ext cx="3078300" cy="10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t>Playlist 7</a:t>
            </a:r>
            <a:endParaRPr sz="4200"/>
          </a:p>
        </p:txBody>
      </p:sp>
      <p:sp>
        <p:nvSpPr>
          <p:cNvPr id="928" name="Google Shape;928;p47"/>
          <p:cNvSpPr txBox="1"/>
          <p:nvPr>
            <p:ph idx="4" type="title"/>
          </p:nvPr>
        </p:nvSpPr>
        <p:spPr>
          <a:xfrm>
            <a:off x="5826677" y="2890045"/>
            <a:ext cx="3078300" cy="10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t>Songs:</a:t>
            </a:r>
            <a:endParaRPr sz="4200"/>
          </a:p>
          <a:p>
            <a:pPr indent="0" lvl="0" marL="0" rtl="0" algn="ctr">
              <a:spcBef>
                <a:spcPts val="0"/>
              </a:spcBef>
              <a:spcAft>
                <a:spcPts val="0"/>
              </a:spcAft>
              <a:buNone/>
            </a:pPr>
            <a:r>
              <a:t/>
            </a:r>
            <a:endParaRPr sz="4200"/>
          </a:p>
        </p:txBody>
      </p:sp>
      <p:pic>
        <p:nvPicPr>
          <p:cNvPr id="929" name="Google Shape;929;p47" title="anton_short.mp3">
            <a:hlinkClick r:id="rId3"/>
          </p:cNvPr>
          <p:cNvPicPr preferRelativeResize="0"/>
          <p:nvPr/>
        </p:nvPicPr>
        <p:blipFill>
          <a:blip r:embed="rId4">
            <a:alphaModFix/>
          </a:blip>
          <a:stretch>
            <a:fillRect/>
          </a:stretch>
        </p:blipFill>
        <p:spPr>
          <a:xfrm>
            <a:off x="6582025" y="3801813"/>
            <a:ext cx="656300" cy="656300"/>
          </a:xfrm>
          <a:prstGeom prst="rect">
            <a:avLst/>
          </a:prstGeom>
          <a:noFill/>
          <a:ln>
            <a:noFill/>
          </a:ln>
        </p:spPr>
      </p:pic>
      <p:pic>
        <p:nvPicPr>
          <p:cNvPr id="930" name="Google Shape;930;p47" title="Marmalade_short.mp3">
            <a:hlinkClick r:id="rId5"/>
          </p:cNvPr>
          <p:cNvPicPr preferRelativeResize="0"/>
          <p:nvPr/>
        </p:nvPicPr>
        <p:blipFill>
          <a:blip r:embed="rId4">
            <a:alphaModFix/>
          </a:blip>
          <a:stretch>
            <a:fillRect/>
          </a:stretch>
        </p:blipFill>
        <p:spPr>
          <a:xfrm>
            <a:off x="7606900" y="3813838"/>
            <a:ext cx="632275" cy="632275"/>
          </a:xfrm>
          <a:prstGeom prst="rect">
            <a:avLst/>
          </a:prstGeom>
          <a:noFill/>
          <a:ln>
            <a:noFill/>
          </a:ln>
        </p:spPr>
      </p:pic>
      <p:pic>
        <p:nvPicPr>
          <p:cNvPr id="931" name="Google Shape;931;p47"/>
          <p:cNvPicPr preferRelativeResize="0"/>
          <p:nvPr/>
        </p:nvPicPr>
        <p:blipFill>
          <a:blip r:embed="rId6">
            <a:alphaModFix/>
          </a:blip>
          <a:stretch>
            <a:fillRect/>
          </a:stretch>
        </p:blipFill>
        <p:spPr>
          <a:xfrm>
            <a:off x="776950" y="959300"/>
            <a:ext cx="4237646" cy="39276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48"/>
          <p:cNvSpPr txBox="1"/>
          <p:nvPr>
            <p:ph type="title"/>
          </p:nvPr>
        </p:nvSpPr>
        <p:spPr>
          <a:xfrm>
            <a:off x="1344250" y="1565475"/>
            <a:ext cx="6455400" cy="14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encore</a:t>
            </a:r>
            <a:endParaRPr/>
          </a:p>
        </p:txBody>
      </p:sp>
      <p:sp>
        <p:nvSpPr>
          <p:cNvPr id="937" name="Google Shape;937;p48"/>
          <p:cNvSpPr txBox="1"/>
          <p:nvPr>
            <p:ph idx="1" type="body"/>
          </p:nvPr>
        </p:nvSpPr>
        <p:spPr>
          <a:xfrm>
            <a:off x="720000" y="3021066"/>
            <a:ext cx="77040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900"/>
              <a:t>Reflection</a:t>
            </a:r>
            <a:r>
              <a:rPr lang="en" sz="1900"/>
              <a:t> &amp; Rhythms Ahead</a:t>
            </a:r>
            <a:endParaRPr sz="1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49"/>
          <p:cNvSpPr txBox="1"/>
          <p:nvPr>
            <p:ph type="title"/>
          </p:nvPr>
        </p:nvSpPr>
        <p:spPr>
          <a:xfrm>
            <a:off x="720000" y="391625"/>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Distinct vs generic</a:t>
            </a:r>
            <a:endParaRPr/>
          </a:p>
        </p:txBody>
      </p:sp>
      <p:grpSp>
        <p:nvGrpSpPr>
          <p:cNvPr id="943" name="Google Shape;943;p49"/>
          <p:cNvGrpSpPr/>
          <p:nvPr/>
        </p:nvGrpSpPr>
        <p:grpSpPr>
          <a:xfrm rot="-1176224">
            <a:off x="6896214" y="2126603"/>
            <a:ext cx="1093318" cy="2356220"/>
            <a:chOff x="6276500" y="3091425"/>
            <a:chExt cx="518550" cy="1117700"/>
          </a:xfrm>
        </p:grpSpPr>
        <p:sp>
          <p:nvSpPr>
            <p:cNvPr id="944" name="Google Shape;944;p49"/>
            <p:cNvSpPr/>
            <p:nvPr/>
          </p:nvSpPr>
          <p:spPr>
            <a:xfrm>
              <a:off x="6427175" y="3382275"/>
              <a:ext cx="217200" cy="218225"/>
            </a:xfrm>
            <a:custGeom>
              <a:rect b="b" l="l" r="r" t="t"/>
              <a:pathLst>
                <a:path extrusionOk="0" h="8729" w="8688">
                  <a:moveTo>
                    <a:pt x="4324" y="0"/>
                  </a:moveTo>
                  <a:cubicBezTo>
                    <a:pt x="1931" y="0"/>
                    <a:pt x="1" y="1972"/>
                    <a:pt x="1" y="4364"/>
                  </a:cubicBezTo>
                  <a:cubicBezTo>
                    <a:pt x="1" y="6767"/>
                    <a:pt x="1931" y="8728"/>
                    <a:pt x="4324" y="8728"/>
                  </a:cubicBezTo>
                  <a:cubicBezTo>
                    <a:pt x="6716" y="8728"/>
                    <a:pt x="8688" y="6767"/>
                    <a:pt x="8688" y="4364"/>
                  </a:cubicBezTo>
                  <a:cubicBezTo>
                    <a:pt x="8688" y="1972"/>
                    <a:pt x="6716" y="0"/>
                    <a:pt x="4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6490325" y="3445425"/>
              <a:ext cx="90900" cy="92175"/>
            </a:xfrm>
            <a:custGeom>
              <a:rect b="b" l="l" r="r" t="t"/>
              <a:pathLst>
                <a:path extrusionOk="0" h="3687" w="3636">
                  <a:moveTo>
                    <a:pt x="1798" y="0"/>
                  </a:moveTo>
                  <a:cubicBezTo>
                    <a:pt x="812" y="0"/>
                    <a:pt x="1" y="811"/>
                    <a:pt x="1" y="1838"/>
                  </a:cubicBezTo>
                  <a:cubicBezTo>
                    <a:pt x="1" y="2824"/>
                    <a:pt x="812" y="3687"/>
                    <a:pt x="1798" y="3687"/>
                  </a:cubicBezTo>
                  <a:cubicBezTo>
                    <a:pt x="2825" y="3687"/>
                    <a:pt x="3636" y="2824"/>
                    <a:pt x="3636" y="1838"/>
                  </a:cubicBezTo>
                  <a:cubicBezTo>
                    <a:pt x="3636" y="811"/>
                    <a:pt x="2825" y="0"/>
                    <a:pt x="17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6470050" y="3425150"/>
              <a:ext cx="131450" cy="132725"/>
            </a:xfrm>
            <a:custGeom>
              <a:rect b="b" l="l" r="r" t="t"/>
              <a:pathLst>
                <a:path extrusionOk="0" h="5309" w="5258">
                  <a:moveTo>
                    <a:pt x="2609" y="852"/>
                  </a:moveTo>
                  <a:cubicBezTo>
                    <a:pt x="3595" y="852"/>
                    <a:pt x="4406" y="1674"/>
                    <a:pt x="4406" y="2649"/>
                  </a:cubicBezTo>
                  <a:cubicBezTo>
                    <a:pt x="4406" y="3635"/>
                    <a:pt x="3595" y="4446"/>
                    <a:pt x="2609" y="4446"/>
                  </a:cubicBezTo>
                  <a:cubicBezTo>
                    <a:pt x="1623" y="4446"/>
                    <a:pt x="853" y="3635"/>
                    <a:pt x="853" y="2649"/>
                  </a:cubicBezTo>
                  <a:cubicBezTo>
                    <a:pt x="853" y="1674"/>
                    <a:pt x="1623" y="852"/>
                    <a:pt x="2609" y="852"/>
                  </a:cubicBezTo>
                  <a:close/>
                  <a:moveTo>
                    <a:pt x="2609" y="0"/>
                  </a:moveTo>
                  <a:cubicBezTo>
                    <a:pt x="1151" y="0"/>
                    <a:pt x="1" y="1201"/>
                    <a:pt x="1" y="2649"/>
                  </a:cubicBezTo>
                  <a:cubicBezTo>
                    <a:pt x="1" y="4107"/>
                    <a:pt x="1151" y="5309"/>
                    <a:pt x="2609" y="5309"/>
                  </a:cubicBezTo>
                  <a:cubicBezTo>
                    <a:pt x="4067" y="5309"/>
                    <a:pt x="5258" y="4107"/>
                    <a:pt x="5258" y="2649"/>
                  </a:cubicBezTo>
                  <a:cubicBezTo>
                    <a:pt x="5258" y="1201"/>
                    <a:pt x="4067" y="0"/>
                    <a:pt x="2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6642300" y="3670025"/>
              <a:ext cx="67275" cy="67550"/>
            </a:xfrm>
            <a:custGeom>
              <a:rect b="b" l="l" r="r" t="t"/>
              <a:pathLst>
                <a:path extrusionOk="0" h="2702" w="2691">
                  <a:moveTo>
                    <a:pt x="1366" y="1"/>
                  </a:moveTo>
                  <a:cubicBezTo>
                    <a:pt x="596" y="1"/>
                    <a:pt x="1" y="607"/>
                    <a:pt x="1" y="1377"/>
                  </a:cubicBezTo>
                  <a:cubicBezTo>
                    <a:pt x="1" y="2096"/>
                    <a:pt x="596" y="2701"/>
                    <a:pt x="1366" y="2701"/>
                  </a:cubicBezTo>
                  <a:cubicBezTo>
                    <a:pt x="2095" y="2701"/>
                    <a:pt x="2691" y="2096"/>
                    <a:pt x="2691" y="1377"/>
                  </a:cubicBezTo>
                  <a:cubicBezTo>
                    <a:pt x="2691" y="607"/>
                    <a:pt x="2095" y="1"/>
                    <a:pt x="13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9"/>
            <p:cNvSpPr/>
            <p:nvPr/>
          </p:nvSpPr>
          <p:spPr>
            <a:xfrm>
              <a:off x="6276500" y="3091425"/>
              <a:ext cx="518550" cy="1117700"/>
            </a:xfrm>
            <a:custGeom>
              <a:rect b="b" l="l" r="r" t="t"/>
              <a:pathLst>
                <a:path extrusionOk="0" h="44708" w="20742">
                  <a:moveTo>
                    <a:pt x="6973" y="3810"/>
                  </a:moveTo>
                  <a:cubicBezTo>
                    <a:pt x="7311" y="3810"/>
                    <a:pt x="7609" y="4108"/>
                    <a:pt x="7609" y="4498"/>
                  </a:cubicBezTo>
                  <a:cubicBezTo>
                    <a:pt x="7609" y="4837"/>
                    <a:pt x="7311" y="5176"/>
                    <a:pt x="6973" y="5176"/>
                  </a:cubicBezTo>
                  <a:cubicBezTo>
                    <a:pt x="6582" y="5176"/>
                    <a:pt x="6285" y="4837"/>
                    <a:pt x="6285" y="4498"/>
                  </a:cubicBezTo>
                  <a:cubicBezTo>
                    <a:pt x="6285" y="4108"/>
                    <a:pt x="6582" y="3810"/>
                    <a:pt x="6973" y="3810"/>
                  </a:cubicBezTo>
                  <a:close/>
                  <a:moveTo>
                    <a:pt x="9499" y="3810"/>
                  </a:moveTo>
                  <a:cubicBezTo>
                    <a:pt x="9837" y="3810"/>
                    <a:pt x="10135" y="4108"/>
                    <a:pt x="10135" y="4498"/>
                  </a:cubicBezTo>
                  <a:cubicBezTo>
                    <a:pt x="10135" y="4837"/>
                    <a:pt x="9837" y="5176"/>
                    <a:pt x="9499" y="5176"/>
                  </a:cubicBezTo>
                  <a:cubicBezTo>
                    <a:pt x="9108" y="5176"/>
                    <a:pt x="8811" y="4837"/>
                    <a:pt x="8811" y="4498"/>
                  </a:cubicBezTo>
                  <a:cubicBezTo>
                    <a:pt x="8811" y="4108"/>
                    <a:pt x="9108" y="3810"/>
                    <a:pt x="9499" y="3810"/>
                  </a:cubicBezTo>
                  <a:close/>
                  <a:moveTo>
                    <a:pt x="12014" y="3810"/>
                  </a:moveTo>
                  <a:cubicBezTo>
                    <a:pt x="12404" y="3810"/>
                    <a:pt x="12702" y="4108"/>
                    <a:pt x="12702" y="4498"/>
                  </a:cubicBezTo>
                  <a:cubicBezTo>
                    <a:pt x="12702" y="4837"/>
                    <a:pt x="12404" y="5176"/>
                    <a:pt x="12014" y="5176"/>
                  </a:cubicBezTo>
                  <a:cubicBezTo>
                    <a:pt x="11675" y="5176"/>
                    <a:pt x="11378" y="4837"/>
                    <a:pt x="11378" y="4498"/>
                  </a:cubicBezTo>
                  <a:cubicBezTo>
                    <a:pt x="11378" y="4108"/>
                    <a:pt x="11675" y="3810"/>
                    <a:pt x="12014" y="3810"/>
                  </a:cubicBezTo>
                  <a:close/>
                  <a:moveTo>
                    <a:pt x="14540" y="3810"/>
                  </a:moveTo>
                  <a:cubicBezTo>
                    <a:pt x="14930" y="3810"/>
                    <a:pt x="15228" y="4108"/>
                    <a:pt x="15228" y="4498"/>
                  </a:cubicBezTo>
                  <a:cubicBezTo>
                    <a:pt x="15228" y="4837"/>
                    <a:pt x="14930" y="5176"/>
                    <a:pt x="14540" y="5176"/>
                  </a:cubicBezTo>
                  <a:cubicBezTo>
                    <a:pt x="14201" y="5176"/>
                    <a:pt x="13904" y="4837"/>
                    <a:pt x="13904" y="4498"/>
                  </a:cubicBezTo>
                  <a:cubicBezTo>
                    <a:pt x="13904" y="4108"/>
                    <a:pt x="14201" y="3810"/>
                    <a:pt x="14540" y="3810"/>
                  </a:cubicBezTo>
                  <a:close/>
                  <a:moveTo>
                    <a:pt x="17066" y="3810"/>
                  </a:moveTo>
                  <a:cubicBezTo>
                    <a:pt x="17456" y="3810"/>
                    <a:pt x="17754" y="4108"/>
                    <a:pt x="17754" y="4498"/>
                  </a:cubicBezTo>
                  <a:cubicBezTo>
                    <a:pt x="17754" y="4837"/>
                    <a:pt x="17456" y="5176"/>
                    <a:pt x="17066" y="5176"/>
                  </a:cubicBezTo>
                  <a:cubicBezTo>
                    <a:pt x="16727" y="5176"/>
                    <a:pt x="16429" y="4837"/>
                    <a:pt x="16429" y="4498"/>
                  </a:cubicBezTo>
                  <a:cubicBezTo>
                    <a:pt x="16429" y="4108"/>
                    <a:pt x="16727" y="3810"/>
                    <a:pt x="17066" y="3810"/>
                  </a:cubicBezTo>
                  <a:close/>
                  <a:moveTo>
                    <a:pt x="2824" y="2742"/>
                  </a:moveTo>
                  <a:cubicBezTo>
                    <a:pt x="2906" y="2742"/>
                    <a:pt x="2989" y="2783"/>
                    <a:pt x="2989" y="2907"/>
                  </a:cubicBezTo>
                  <a:lnTo>
                    <a:pt x="2989" y="2958"/>
                  </a:lnTo>
                  <a:lnTo>
                    <a:pt x="3163" y="2958"/>
                  </a:lnTo>
                  <a:cubicBezTo>
                    <a:pt x="3245" y="2958"/>
                    <a:pt x="3245" y="2999"/>
                    <a:pt x="3245" y="3040"/>
                  </a:cubicBezTo>
                  <a:cubicBezTo>
                    <a:pt x="3245" y="3081"/>
                    <a:pt x="3245" y="3122"/>
                    <a:pt x="3163" y="3122"/>
                  </a:cubicBezTo>
                  <a:lnTo>
                    <a:pt x="2989" y="3122"/>
                  </a:lnTo>
                  <a:lnTo>
                    <a:pt x="2989" y="6079"/>
                  </a:lnTo>
                  <a:cubicBezTo>
                    <a:pt x="2989" y="6162"/>
                    <a:pt x="2906" y="6244"/>
                    <a:pt x="2824" y="6244"/>
                  </a:cubicBezTo>
                  <a:cubicBezTo>
                    <a:pt x="2691" y="6244"/>
                    <a:pt x="2650" y="6162"/>
                    <a:pt x="2650" y="6079"/>
                  </a:cubicBezTo>
                  <a:lnTo>
                    <a:pt x="2650" y="3122"/>
                  </a:lnTo>
                  <a:lnTo>
                    <a:pt x="2434" y="3122"/>
                  </a:lnTo>
                  <a:cubicBezTo>
                    <a:pt x="2393" y="3122"/>
                    <a:pt x="2352" y="3081"/>
                    <a:pt x="2352" y="3040"/>
                  </a:cubicBezTo>
                  <a:cubicBezTo>
                    <a:pt x="2352" y="2999"/>
                    <a:pt x="2393" y="2958"/>
                    <a:pt x="2434" y="2958"/>
                  </a:cubicBezTo>
                  <a:lnTo>
                    <a:pt x="2650" y="2958"/>
                  </a:lnTo>
                  <a:lnTo>
                    <a:pt x="2650" y="2907"/>
                  </a:lnTo>
                  <a:cubicBezTo>
                    <a:pt x="2650" y="2783"/>
                    <a:pt x="2691" y="2742"/>
                    <a:pt x="2824" y="2742"/>
                  </a:cubicBezTo>
                  <a:close/>
                  <a:moveTo>
                    <a:pt x="3677" y="2742"/>
                  </a:moveTo>
                  <a:cubicBezTo>
                    <a:pt x="3800" y="2742"/>
                    <a:pt x="3851" y="2783"/>
                    <a:pt x="3851" y="2907"/>
                  </a:cubicBezTo>
                  <a:lnTo>
                    <a:pt x="3851" y="5094"/>
                  </a:lnTo>
                  <a:lnTo>
                    <a:pt x="4057" y="5094"/>
                  </a:lnTo>
                  <a:cubicBezTo>
                    <a:pt x="4108" y="5094"/>
                    <a:pt x="4149" y="5094"/>
                    <a:pt x="4149" y="5176"/>
                  </a:cubicBezTo>
                  <a:cubicBezTo>
                    <a:pt x="4149" y="5217"/>
                    <a:pt x="4108" y="5268"/>
                    <a:pt x="4057" y="5268"/>
                  </a:cubicBezTo>
                  <a:lnTo>
                    <a:pt x="3851" y="5268"/>
                  </a:lnTo>
                  <a:lnTo>
                    <a:pt x="3851" y="6079"/>
                  </a:lnTo>
                  <a:cubicBezTo>
                    <a:pt x="3851" y="6162"/>
                    <a:pt x="3800" y="6244"/>
                    <a:pt x="3677" y="6244"/>
                  </a:cubicBezTo>
                  <a:cubicBezTo>
                    <a:pt x="3594" y="6244"/>
                    <a:pt x="3502" y="6162"/>
                    <a:pt x="3502" y="6079"/>
                  </a:cubicBezTo>
                  <a:lnTo>
                    <a:pt x="3502" y="5268"/>
                  </a:lnTo>
                  <a:lnTo>
                    <a:pt x="3338" y="5268"/>
                  </a:lnTo>
                  <a:cubicBezTo>
                    <a:pt x="3245" y="5268"/>
                    <a:pt x="3245" y="5217"/>
                    <a:pt x="3245" y="5176"/>
                  </a:cubicBezTo>
                  <a:cubicBezTo>
                    <a:pt x="3245" y="5094"/>
                    <a:pt x="3245" y="5094"/>
                    <a:pt x="3338" y="5094"/>
                  </a:cubicBezTo>
                  <a:lnTo>
                    <a:pt x="3502" y="5094"/>
                  </a:lnTo>
                  <a:lnTo>
                    <a:pt x="3502" y="2907"/>
                  </a:lnTo>
                  <a:cubicBezTo>
                    <a:pt x="3502" y="2783"/>
                    <a:pt x="3594" y="2742"/>
                    <a:pt x="3677" y="2742"/>
                  </a:cubicBezTo>
                  <a:close/>
                  <a:moveTo>
                    <a:pt x="4570" y="2742"/>
                  </a:moveTo>
                  <a:cubicBezTo>
                    <a:pt x="4662" y="2742"/>
                    <a:pt x="4744" y="2783"/>
                    <a:pt x="4744" y="2907"/>
                  </a:cubicBezTo>
                  <a:lnTo>
                    <a:pt x="4744" y="4282"/>
                  </a:lnTo>
                  <a:lnTo>
                    <a:pt x="4960" y="4282"/>
                  </a:lnTo>
                  <a:cubicBezTo>
                    <a:pt x="5001" y="4282"/>
                    <a:pt x="5042" y="4324"/>
                    <a:pt x="5042" y="4365"/>
                  </a:cubicBezTo>
                  <a:cubicBezTo>
                    <a:pt x="5042" y="4406"/>
                    <a:pt x="5001" y="4447"/>
                    <a:pt x="4960" y="4447"/>
                  </a:cubicBezTo>
                  <a:lnTo>
                    <a:pt x="4744" y="4447"/>
                  </a:lnTo>
                  <a:lnTo>
                    <a:pt x="4744" y="6079"/>
                  </a:lnTo>
                  <a:cubicBezTo>
                    <a:pt x="4744" y="6162"/>
                    <a:pt x="4662" y="6244"/>
                    <a:pt x="4570" y="6244"/>
                  </a:cubicBezTo>
                  <a:cubicBezTo>
                    <a:pt x="4488" y="6244"/>
                    <a:pt x="4406" y="6162"/>
                    <a:pt x="4406" y="6079"/>
                  </a:cubicBezTo>
                  <a:lnTo>
                    <a:pt x="4406" y="4447"/>
                  </a:lnTo>
                  <a:lnTo>
                    <a:pt x="4190" y="4447"/>
                  </a:lnTo>
                  <a:cubicBezTo>
                    <a:pt x="4149" y="4447"/>
                    <a:pt x="4108" y="4406"/>
                    <a:pt x="4108" y="4365"/>
                  </a:cubicBezTo>
                  <a:cubicBezTo>
                    <a:pt x="4108" y="4324"/>
                    <a:pt x="4149" y="4282"/>
                    <a:pt x="4190" y="4282"/>
                  </a:cubicBezTo>
                  <a:lnTo>
                    <a:pt x="4406" y="4282"/>
                  </a:lnTo>
                  <a:lnTo>
                    <a:pt x="4406" y="2907"/>
                  </a:lnTo>
                  <a:cubicBezTo>
                    <a:pt x="4406" y="2783"/>
                    <a:pt x="4488" y="2742"/>
                    <a:pt x="4570" y="2742"/>
                  </a:cubicBezTo>
                  <a:close/>
                  <a:moveTo>
                    <a:pt x="5432" y="2742"/>
                  </a:moveTo>
                  <a:cubicBezTo>
                    <a:pt x="5556" y="2742"/>
                    <a:pt x="5597" y="2783"/>
                    <a:pt x="5597" y="2907"/>
                  </a:cubicBezTo>
                  <a:lnTo>
                    <a:pt x="5597" y="3379"/>
                  </a:lnTo>
                  <a:lnTo>
                    <a:pt x="5812" y="3379"/>
                  </a:lnTo>
                  <a:cubicBezTo>
                    <a:pt x="5853" y="3379"/>
                    <a:pt x="5905" y="3420"/>
                    <a:pt x="5905" y="3471"/>
                  </a:cubicBezTo>
                  <a:cubicBezTo>
                    <a:pt x="5905" y="3512"/>
                    <a:pt x="5853" y="3553"/>
                    <a:pt x="5812" y="3553"/>
                  </a:cubicBezTo>
                  <a:lnTo>
                    <a:pt x="5597" y="3553"/>
                  </a:lnTo>
                  <a:lnTo>
                    <a:pt x="5597" y="6079"/>
                  </a:lnTo>
                  <a:cubicBezTo>
                    <a:pt x="5597" y="6162"/>
                    <a:pt x="5556" y="6244"/>
                    <a:pt x="5432" y="6244"/>
                  </a:cubicBezTo>
                  <a:cubicBezTo>
                    <a:pt x="5340" y="6244"/>
                    <a:pt x="5258" y="6162"/>
                    <a:pt x="5258" y="6079"/>
                  </a:cubicBezTo>
                  <a:lnTo>
                    <a:pt x="5258" y="3553"/>
                  </a:lnTo>
                  <a:lnTo>
                    <a:pt x="5083" y="3553"/>
                  </a:lnTo>
                  <a:cubicBezTo>
                    <a:pt x="5042" y="3553"/>
                    <a:pt x="5001" y="3512"/>
                    <a:pt x="5001" y="3471"/>
                  </a:cubicBezTo>
                  <a:cubicBezTo>
                    <a:pt x="5001" y="3420"/>
                    <a:pt x="5042" y="3379"/>
                    <a:pt x="5083" y="3379"/>
                  </a:cubicBezTo>
                  <a:lnTo>
                    <a:pt x="5258" y="3379"/>
                  </a:lnTo>
                  <a:lnTo>
                    <a:pt x="5258" y="2907"/>
                  </a:lnTo>
                  <a:cubicBezTo>
                    <a:pt x="5258" y="2783"/>
                    <a:pt x="5340" y="2742"/>
                    <a:pt x="5432" y="2742"/>
                  </a:cubicBezTo>
                  <a:close/>
                  <a:moveTo>
                    <a:pt x="19551" y="1459"/>
                  </a:moveTo>
                  <a:lnTo>
                    <a:pt x="19551" y="6675"/>
                  </a:lnTo>
                  <a:lnTo>
                    <a:pt x="18688" y="6675"/>
                  </a:lnTo>
                  <a:lnTo>
                    <a:pt x="18688" y="2311"/>
                  </a:lnTo>
                  <a:lnTo>
                    <a:pt x="2054" y="2311"/>
                  </a:lnTo>
                  <a:lnTo>
                    <a:pt x="2054" y="6675"/>
                  </a:lnTo>
                  <a:lnTo>
                    <a:pt x="1192" y="6675"/>
                  </a:lnTo>
                  <a:lnTo>
                    <a:pt x="1192" y="1459"/>
                  </a:lnTo>
                  <a:close/>
                  <a:moveTo>
                    <a:pt x="18350" y="7876"/>
                  </a:moveTo>
                  <a:lnTo>
                    <a:pt x="18350" y="10187"/>
                  </a:lnTo>
                  <a:lnTo>
                    <a:pt x="17148" y="10187"/>
                  </a:lnTo>
                  <a:lnTo>
                    <a:pt x="17148" y="7876"/>
                  </a:lnTo>
                  <a:close/>
                  <a:moveTo>
                    <a:pt x="10351" y="9026"/>
                  </a:moveTo>
                  <a:cubicBezTo>
                    <a:pt x="14201" y="9026"/>
                    <a:pt x="17323" y="12148"/>
                    <a:pt x="17323" y="15998"/>
                  </a:cubicBezTo>
                  <a:cubicBezTo>
                    <a:pt x="17323" y="19849"/>
                    <a:pt x="14201" y="22981"/>
                    <a:pt x="10351" y="22981"/>
                  </a:cubicBezTo>
                  <a:cubicBezTo>
                    <a:pt x="6500" y="22981"/>
                    <a:pt x="3379" y="19849"/>
                    <a:pt x="3379" y="15998"/>
                  </a:cubicBezTo>
                  <a:cubicBezTo>
                    <a:pt x="3379" y="12148"/>
                    <a:pt x="6500" y="9026"/>
                    <a:pt x="10351" y="9026"/>
                  </a:cubicBezTo>
                  <a:close/>
                  <a:moveTo>
                    <a:pt x="4744" y="22631"/>
                  </a:moveTo>
                  <a:cubicBezTo>
                    <a:pt x="5771" y="22631"/>
                    <a:pt x="6623" y="23494"/>
                    <a:pt x="6623" y="24521"/>
                  </a:cubicBezTo>
                  <a:cubicBezTo>
                    <a:pt x="6623" y="25548"/>
                    <a:pt x="5771" y="26359"/>
                    <a:pt x="4744" y="26359"/>
                  </a:cubicBezTo>
                  <a:cubicBezTo>
                    <a:pt x="3718" y="26359"/>
                    <a:pt x="2865" y="25548"/>
                    <a:pt x="2865" y="24521"/>
                  </a:cubicBezTo>
                  <a:cubicBezTo>
                    <a:pt x="2865" y="23494"/>
                    <a:pt x="3718" y="22631"/>
                    <a:pt x="4744" y="22631"/>
                  </a:cubicBezTo>
                  <a:close/>
                  <a:moveTo>
                    <a:pt x="15998" y="22631"/>
                  </a:moveTo>
                  <a:cubicBezTo>
                    <a:pt x="17025" y="22631"/>
                    <a:pt x="17836" y="23494"/>
                    <a:pt x="17836" y="24521"/>
                  </a:cubicBezTo>
                  <a:cubicBezTo>
                    <a:pt x="17836" y="25548"/>
                    <a:pt x="17025" y="26359"/>
                    <a:pt x="15998" y="26359"/>
                  </a:cubicBezTo>
                  <a:cubicBezTo>
                    <a:pt x="14971" y="26359"/>
                    <a:pt x="14119" y="25548"/>
                    <a:pt x="14119" y="24521"/>
                  </a:cubicBezTo>
                  <a:cubicBezTo>
                    <a:pt x="14119" y="23494"/>
                    <a:pt x="14971" y="22631"/>
                    <a:pt x="15998" y="22631"/>
                  </a:cubicBezTo>
                  <a:close/>
                  <a:moveTo>
                    <a:pt x="10351" y="27170"/>
                  </a:moveTo>
                  <a:cubicBezTo>
                    <a:pt x="14201" y="27170"/>
                    <a:pt x="17323" y="30291"/>
                    <a:pt x="17323" y="34142"/>
                  </a:cubicBezTo>
                  <a:cubicBezTo>
                    <a:pt x="17323" y="37992"/>
                    <a:pt x="14201" y="41114"/>
                    <a:pt x="10351" y="41114"/>
                  </a:cubicBezTo>
                  <a:cubicBezTo>
                    <a:pt x="6500" y="41114"/>
                    <a:pt x="3379" y="37992"/>
                    <a:pt x="3379" y="34142"/>
                  </a:cubicBezTo>
                  <a:cubicBezTo>
                    <a:pt x="3379" y="30291"/>
                    <a:pt x="6500" y="27170"/>
                    <a:pt x="10351" y="27170"/>
                  </a:cubicBezTo>
                  <a:close/>
                  <a:moveTo>
                    <a:pt x="19551" y="7527"/>
                  </a:moveTo>
                  <a:lnTo>
                    <a:pt x="19551" y="43599"/>
                  </a:lnTo>
                  <a:lnTo>
                    <a:pt x="1192" y="43599"/>
                  </a:lnTo>
                  <a:lnTo>
                    <a:pt x="1192" y="7527"/>
                  </a:lnTo>
                  <a:lnTo>
                    <a:pt x="2054" y="7527"/>
                  </a:lnTo>
                  <a:lnTo>
                    <a:pt x="2054" y="42747"/>
                  </a:lnTo>
                  <a:lnTo>
                    <a:pt x="18688" y="42747"/>
                  </a:lnTo>
                  <a:lnTo>
                    <a:pt x="18688" y="7527"/>
                  </a:lnTo>
                  <a:close/>
                  <a:moveTo>
                    <a:pt x="1" y="1"/>
                  </a:moveTo>
                  <a:lnTo>
                    <a:pt x="1" y="44708"/>
                  </a:lnTo>
                  <a:lnTo>
                    <a:pt x="20742" y="44708"/>
                  </a:lnTo>
                  <a:lnTo>
                    <a:pt x="207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p:nvPr/>
          </p:nvSpPr>
          <p:spPr>
            <a:xfrm>
              <a:off x="6371475" y="3781450"/>
              <a:ext cx="327325" cy="327300"/>
            </a:xfrm>
            <a:custGeom>
              <a:rect b="b" l="l" r="r" t="t"/>
              <a:pathLst>
                <a:path extrusionOk="0" h="13092" w="13093">
                  <a:moveTo>
                    <a:pt x="6552" y="421"/>
                  </a:moveTo>
                  <a:cubicBezTo>
                    <a:pt x="9930" y="421"/>
                    <a:pt x="12672" y="3163"/>
                    <a:pt x="12672" y="6541"/>
                  </a:cubicBezTo>
                  <a:cubicBezTo>
                    <a:pt x="12672" y="9919"/>
                    <a:pt x="9930" y="12661"/>
                    <a:pt x="6552" y="12661"/>
                  </a:cubicBezTo>
                  <a:cubicBezTo>
                    <a:pt x="3174" y="12661"/>
                    <a:pt x="432" y="9919"/>
                    <a:pt x="432" y="6541"/>
                  </a:cubicBezTo>
                  <a:cubicBezTo>
                    <a:pt x="432" y="3163"/>
                    <a:pt x="3174" y="421"/>
                    <a:pt x="6552" y="421"/>
                  </a:cubicBezTo>
                  <a:close/>
                  <a:moveTo>
                    <a:pt x="6552" y="0"/>
                  </a:moveTo>
                  <a:cubicBezTo>
                    <a:pt x="2958" y="0"/>
                    <a:pt x="1" y="2906"/>
                    <a:pt x="1" y="6541"/>
                  </a:cubicBezTo>
                  <a:cubicBezTo>
                    <a:pt x="1" y="10135"/>
                    <a:pt x="2958" y="13092"/>
                    <a:pt x="6552" y="13092"/>
                  </a:cubicBezTo>
                  <a:cubicBezTo>
                    <a:pt x="10187" y="13092"/>
                    <a:pt x="13092" y="10135"/>
                    <a:pt x="13092" y="6541"/>
                  </a:cubicBezTo>
                  <a:cubicBezTo>
                    <a:pt x="13092" y="2906"/>
                    <a:pt x="10187" y="0"/>
                    <a:pt x="6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9"/>
            <p:cNvSpPr/>
            <p:nvPr/>
          </p:nvSpPr>
          <p:spPr>
            <a:xfrm>
              <a:off x="6427175" y="3835850"/>
              <a:ext cx="217200" cy="217200"/>
            </a:xfrm>
            <a:custGeom>
              <a:rect b="b" l="l" r="r" t="t"/>
              <a:pathLst>
                <a:path extrusionOk="0" h="8688" w="8688">
                  <a:moveTo>
                    <a:pt x="4324" y="1716"/>
                  </a:moveTo>
                  <a:cubicBezTo>
                    <a:pt x="5782" y="1716"/>
                    <a:pt x="6973" y="2907"/>
                    <a:pt x="6973" y="4365"/>
                  </a:cubicBezTo>
                  <a:cubicBezTo>
                    <a:pt x="6973" y="5823"/>
                    <a:pt x="5782" y="6973"/>
                    <a:pt x="4324" y="6973"/>
                  </a:cubicBezTo>
                  <a:cubicBezTo>
                    <a:pt x="2866" y="6973"/>
                    <a:pt x="1716" y="5823"/>
                    <a:pt x="1716" y="4365"/>
                  </a:cubicBezTo>
                  <a:cubicBezTo>
                    <a:pt x="1716" y="2907"/>
                    <a:pt x="2866" y="1716"/>
                    <a:pt x="4324" y="1716"/>
                  </a:cubicBezTo>
                  <a:close/>
                  <a:moveTo>
                    <a:pt x="4324" y="1"/>
                  </a:moveTo>
                  <a:cubicBezTo>
                    <a:pt x="1931" y="1"/>
                    <a:pt x="1" y="1972"/>
                    <a:pt x="1" y="4365"/>
                  </a:cubicBezTo>
                  <a:cubicBezTo>
                    <a:pt x="1" y="6757"/>
                    <a:pt x="1931" y="8688"/>
                    <a:pt x="4324" y="8688"/>
                  </a:cubicBezTo>
                  <a:cubicBezTo>
                    <a:pt x="6716" y="8688"/>
                    <a:pt x="8688" y="6757"/>
                    <a:pt x="8688" y="4365"/>
                  </a:cubicBezTo>
                  <a:cubicBezTo>
                    <a:pt x="8688" y="1972"/>
                    <a:pt x="6716" y="1"/>
                    <a:pt x="4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9"/>
            <p:cNvSpPr/>
            <p:nvPr/>
          </p:nvSpPr>
          <p:spPr>
            <a:xfrm>
              <a:off x="6405875" y="3814550"/>
              <a:ext cx="259800" cy="259800"/>
            </a:xfrm>
            <a:custGeom>
              <a:rect b="b" l="l" r="r" t="t"/>
              <a:pathLst>
                <a:path extrusionOk="0" h="10392" w="10392">
                  <a:moveTo>
                    <a:pt x="5176" y="422"/>
                  </a:moveTo>
                  <a:cubicBezTo>
                    <a:pt x="7825" y="422"/>
                    <a:pt x="9971" y="2568"/>
                    <a:pt x="9971" y="5217"/>
                  </a:cubicBezTo>
                  <a:cubicBezTo>
                    <a:pt x="9971" y="7825"/>
                    <a:pt x="7825" y="9971"/>
                    <a:pt x="5176" y="9971"/>
                  </a:cubicBezTo>
                  <a:cubicBezTo>
                    <a:pt x="2568" y="9971"/>
                    <a:pt x="422" y="7825"/>
                    <a:pt x="422" y="5217"/>
                  </a:cubicBezTo>
                  <a:cubicBezTo>
                    <a:pt x="422" y="2568"/>
                    <a:pt x="2568" y="422"/>
                    <a:pt x="5176" y="422"/>
                  </a:cubicBezTo>
                  <a:close/>
                  <a:moveTo>
                    <a:pt x="5176" y="1"/>
                  </a:moveTo>
                  <a:cubicBezTo>
                    <a:pt x="2311" y="1"/>
                    <a:pt x="1" y="2352"/>
                    <a:pt x="1" y="5217"/>
                  </a:cubicBezTo>
                  <a:cubicBezTo>
                    <a:pt x="1" y="8082"/>
                    <a:pt x="2311" y="10392"/>
                    <a:pt x="5176" y="10392"/>
                  </a:cubicBezTo>
                  <a:cubicBezTo>
                    <a:pt x="8041" y="10392"/>
                    <a:pt x="10392" y="8082"/>
                    <a:pt x="10392" y="5217"/>
                  </a:cubicBezTo>
                  <a:cubicBezTo>
                    <a:pt x="10392" y="2352"/>
                    <a:pt x="8041" y="1"/>
                    <a:pt x="5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a:off x="6480575" y="3889250"/>
              <a:ext cx="110400" cy="110400"/>
            </a:xfrm>
            <a:custGeom>
              <a:rect b="b" l="l" r="r" t="t"/>
              <a:pathLst>
                <a:path extrusionOk="0" h="4416" w="4416">
                  <a:moveTo>
                    <a:pt x="2188" y="432"/>
                  </a:moveTo>
                  <a:cubicBezTo>
                    <a:pt x="3174" y="432"/>
                    <a:pt x="3985" y="1243"/>
                    <a:pt x="3985" y="2229"/>
                  </a:cubicBezTo>
                  <a:cubicBezTo>
                    <a:pt x="3985" y="3215"/>
                    <a:pt x="3174" y="3985"/>
                    <a:pt x="2188" y="3985"/>
                  </a:cubicBezTo>
                  <a:cubicBezTo>
                    <a:pt x="1202" y="3985"/>
                    <a:pt x="432" y="3215"/>
                    <a:pt x="432" y="2229"/>
                  </a:cubicBezTo>
                  <a:cubicBezTo>
                    <a:pt x="432" y="1243"/>
                    <a:pt x="1202" y="432"/>
                    <a:pt x="2188" y="432"/>
                  </a:cubicBezTo>
                  <a:close/>
                  <a:moveTo>
                    <a:pt x="2188" y="1"/>
                  </a:moveTo>
                  <a:cubicBezTo>
                    <a:pt x="986" y="1"/>
                    <a:pt x="1" y="986"/>
                    <a:pt x="1" y="2229"/>
                  </a:cubicBezTo>
                  <a:cubicBezTo>
                    <a:pt x="1" y="3430"/>
                    <a:pt x="986" y="4416"/>
                    <a:pt x="2188" y="4416"/>
                  </a:cubicBezTo>
                  <a:cubicBezTo>
                    <a:pt x="3430" y="4416"/>
                    <a:pt x="4416" y="3430"/>
                    <a:pt x="4416" y="2229"/>
                  </a:cubicBezTo>
                  <a:cubicBezTo>
                    <a:pt x="4416" y="986"/>
                    <a:pt x="3430" y="1"/>
                    <a:pt x="2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6427175" y="3382275"/>
              <a:ext cx="217200" cy="218225"/>
            </a:xfrm>
            <a:custGeom>
              <a:rect b="b" l="l" r="r" t="t"/>
              <a:pathLst>
                <a:path extrusionOk="0" h="8729" w="8688">
                  <a:moveTo>
                    <a:pt x="4324" y="0"/>
                  </a:moveTo>
                  <a:cubicBezTo>
                    <a:pt x="1931" y="0"/>
                    <a:pt x="1" y="1972"/>
                    <a:pt x="1" y="4364"/>
                  </a:cubicBezTo>
                  <a:cubicBezTo>
                    <a:pt x="1" y="6767"/>
                    <a:pt x="1931" y="8728"/>
                    <a:pt x="4324" y="8728"/>
                  </a:cubicBezTo>
                  <a:cubicBezTo>
                    <a:pt x="6716" y="8728"/>
                    <a:pt x="8688" y="6767"/>
                    <a:pt x="8688" y="4364"/>
                  </a:cubicBezTo>
                  <a:cubicBezTo>
                    <a:pt x="8688" y="1972"/>
                    <a:pt x="6716" y="0"/>
                    <a:pt x="4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a:off x="6382275" y="3338625"/>
              <a:ext cx="306000" cy="305775"/>
            </a:xfrm>
            <a:custGeom>
              <a:rect b="b" l="l" r="r" t="t"/>
              <a:pathLst>
                <a:path extrusionOk="0" h="12231" w="12240">
                  <a:moveTo>
                    <a:pt x="6120" y="894"/>
                  </a:moveTo>
                  <a:cubicBezTo>
                    <a:pt x="8985" y="894"/>
                    <a:pt x="11336" y="3245"/>
                    <a:pt x="11336" y="6110"/>
                  </a:cubicBezTo>
                  <a:cubicBezTo>
                    <a:pt x="11336" y="8985"/>
                    <a:pt x="8985" y="11337"/>
                    <a:pt x="6120" y="11337"/>
                  </a:cubicBezTo>
                  <a:cubicBezTo>
                    <a:pt x="3255" y="11337"/>
                    <a:pt x="945" y="8985"/>
                    <a:pt x="945" y="6110"/>
                  </a:cubicBezTo>
                  <a:cubicBezTo>
                    <a:pt x="945" y="3245"/>
                    <a:pt x="3255" y="894"/>
                    <a:pt x="6120" y="894"/>
                  </a:cubicBezTo>
                  <a:close/>
                  <a:moveTo>
                    <a:pt x="6120" y="1"/>
                  </a:moveTo>
                  <a:cubicBezTo>
                    <a:pt x="2742" y="1"/>
                    <a:pt x="0" y="2732"/>
                    <a:pt x="0" y="6110"/>
                  </a:cubicBezTo>
                  <a:cubicBezTo>
                    <a:pt x="0" y="9499"/>
                    <a:pt x="2742" y="12230"/>
                    <a:pt x="6120" y="12230"/>
                  </a:cubicBezTo>
                  <a:cubicBezTo>
                    <a:pt x="9498" y="12230"/>
                    <a:pt x="12240" y="9499"/>
                    <a:pt x="12240" y="6110"/>
                  </a:cubicBezTo>
                  <a:cubicBezTo>
                    <a:pt x="12240" y="2732"/>
                    <a:pt x="9498" y="1"/>
                    <a:pt x="6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9"/>
            <p:cNvSpPr/>
            <p:nvPr/>
          </p:nvSpPr>
          <p:spPr>
            <a:xfrm>
              <a:off x="6360950" y="3670025"/>
              <a:ext cx="68325" cy="67550"/>
            </a:xfrm>
            <a:custGeom>
              <a:rect b="b" l="l" r="r" t="t"/>
              <a:pathLst>
                <a:path extrusionOk="0" h="2702" w="2733">
                  <a:moveTo>
                    <a:pt x="1366" y="1"/>
                  </a:moveTo>
                  <a:cubicBezTo>
                    <a:pt x="596" y="1"/>
                    <a:pt x="1" y="607"/>
                    <a:pt x="1" y="1377"/>
                  </a:cubicBezTo>
                  <a:cubicBezTo>
                    <a:pt x="1" y="2096"/>
                    <a:pt x="596" y="2701"/>
                    <a:pt x="1366" y="2701"/>
                  </a:cubicBezTo>
                  <a:cubicBezTo>
                    <a:pt x="2095" y="2701"/>
                    <a:pt x="2732" y="2096"/>
                    <a:pt x="2732" y="1377"/>
                  </a:cubicBezTo>
                  <a:cubicBezTo>
                    <a:pt x="2732" y="607"/>
                    <a:pt x="2095" y="1"/>
                    <a:pt x="13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9"/>
            <p:cNvSpPr/>
            <p:nvPr/>
          </p:nvSpPr>
          <p:spPr>
            <a:xfrm>
              <a:off x="6709550" y="3292425"/>
              <a:ext cx="21325" cy="49325"/>
            </a:xfrm>
            <a:custGeom>
              <a:rect b="b" l="l" r="r" t="t"/>
              <a:pathLst>
                <a:path extrusionOk="0" h="1973" w="853">
                  <a:moveTo>
                    <a:pt x="689" y="175"/>
                  </a:moveTo>
                  <a:lnTo>
                    <a:pt x="689" y="1797"/>
                  </a:lnTo>
                  <a:lnTo>
                    <a:pt x="175" y="1797"/>
                  </a:lnTo>
                  <a:lnTo>
                    <a:pt x="175" y="175"/>
                  </a:lnTo>
                  <a:close/>
                  <a:moveTo>
                    <a:pt x="1" y="1"/>
                  </a:moveTo>
                  <a:lnTo>
                    <a:pt x="1" y="1972"/>
                  </a:lnTo>
                  <a:lnTo>
                    <a:pt x="853" y="1972"/>
                  </a:lnTo>
                  <a:lnTo>
                    <a:pt x="8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49"/>
          <p:cNvGrpSpPr/>
          <p:nvPr/>
        </p:nvGrpSpPr>
        <p:grpSpPr>
          <a:xfrm>
            <a:off x="5895608" y="2785463"/>
            <a:ext cx="2062518" cy="929479"/>
            <a:chOff x="5229175" y="3618700"/>
            <a:chExt cx="853550" cy="391475"/>
          </a:xfrm>
        </p:grpSpPr>
        <p:sp>
          <p:nvSpPr>
            <p:cNvPr id="958" name="Google Shape;958;p49"/>
            <p:cNvSpPr/>
            <p:nvPr/>
          </p:nvSpPr>
          <p:spPr>
            <a:xfrm>
              <a:off x="5229175" y="3618700"/>
              <a:ext cx="853550" cy="391475"/>
            </a:xfrm>
            <a:custGeom>
              <a:rect b="b" l="l" r="r" t="t"/>
              <a:pathLst>
                <a:path extrusionOk="0" h="15659" w="34142">
                  <a:moveTo>
                    <a:pt x="13184" y="1068"/>
                  </a:moveTo>
                  <a:cubicBezTo>
                    <a:pt x="13564" y="1068"/>
                    <a:pt x="13862" y="1417"/>
                    <a:pt x="13862" y="1797"/>
                  </a:cubicBezTo>
                  <a:cubicBezTo>
                    <a:pt x="13862" y="2146"/>
                    <a:pt x="13564" y="2485"/>
                    <a:pt x="13184" y="2485"/>
                  </a:cubicBezTo>
                  <a:cubicBezTo>
                    <a:pt x="12835" y="2485"/>
                    <a:pt x="12496" y="2146"/>
                    <a:pt x="12496" y="1797"/>
                  </a:cubicBezTo>
                  <a:cubicBezTo>
                    <a:pt x="12496" y="1417"/>
                    <a:pt x="12835" y="1068"/>
                    <a:pt x="13184" y="1068"/>
                  </a:cubicBezTo>
                  <a:close/>
                  <a:moveTo>
                    <a:pt x="15361" y="1068"/>
                  </a:moveTo>
                  <a:cubicBezTo>
                    <a:pt x="15751" y="1068"/>
                    <a:pt x="16049" y="1417"/>
                    <a:pt x="16049" y="1797"/>
                  </a:cubicBezTo>
                  <a:cubicBezTo>
                    <a:pt x="16049" y="2146"/>
                    <a:pt x="15751" y="2485"/>
                    <a:pt x="15361" y="2485"/>
                  </a:cubicBezTo>
                  <a:cubicBezTo>
                    <a:pt x="14981" y="2485"/>
                    <a:pt x="14683" y="2146"/>
                    <a:pt x="14683" y="1797"/>
                  </a:cubicBezTo>
                  <a:cubicBezTo>
                    <a:pt x="14683" y="1417"/>
                    <a:pt x="14981" y="1068"/>
                    <a:pt x="15361" y="1068"/>
                  </a:cubicBezTo>
                  <a:close/>
                  <a:moveTo>
                    <a:pt x="17548" y="1068"/>
                  </a:moveTo>
                  <a:cubicBezTo>
                    <a:pt x="17928" y="1068"/>
                    <a:pt x="18226" y="1417"/>
                    <a:pt x="18226" y="1797"/>
                  </a:cubicBezTo>
                  <a:cubicBezTo>
                    <a:pt x="18226" y="2146"/>
                    <a:pt x="17928" y="2485"/>
                    <a:pt x="17548" y="2485"/>
                  </a:cubicBezTo>
                  <a:cubicBezTo>
                    <a:pt x="17158" y="2485"/>
                    <a:pt x="16860" y="2146"/>
                    <a:pt x="16860" y="1797"/>
                  </a:cubicBezTo>
                  <a:cubicBezTo>
                    <a:pt x="16860" y="1417"/>
                    <a:pt x="17158" y="1068"/>
                    <a:pt x="17548" y="1068"/>
                  </a:cubicBezTo>
                  <a:close/>
                  <a:moveTo>
                    <a:pt x="19725" y="1068"/>
                  </a:moveTo>
                  <a:cubicBezTo>
                    <a:pt x="20115" y="1068"/>
                    <a:pt x="20413" y="1417"/>
                    <a:pt x="20413" y="1797"/>
                  </a:cubicBezTo>
                  <a:cubicBezTo>
                    <a:pt x="20413" y="2146"/>
                    <a:pt x="20115" y="2485"/>
                    <a:pt x="19725" y="2485"/>
                  </a:cubicBezTo>
                  <a:cubicBezTo>
                    <a:pt x="19345" y="2485"/>
                    <a:pt x="19047" y="2146"/>
                    <a:pt x="19047" y="1797"/>
                  </a:cubicBezTo>
                  <a:cubicBezTo>
                    <a:pt x="19047" y="1417"/>
                    <a:pt x="19345" y="1068"/>
                    <a:pt x="19725" y="1068"/>
                  </a:cubicBezTo>
                  <a:close/>
                  <a:moveTo>
                    <a:pt x="21912" y="1068"/>
                  </a:moveTo>
                  <a:cubicBezTo>
                    <a:pt x="22251" y="1068"/>
                    <a:pt x="22590" y="1417"/>
                    <a:pt x="22590" y="1797"/>
                  </a:cubicBezTo>
                  <a:cubicBezTo>
                    <a:pt x="22590" y="2146"/>
                    <a:pt x="22251" y="2485"/>
                    <a:pt x="21912" y="2485"/>
                  </a:cubicBezTo>
                  <a:cubicBezTo>
                    <a:pt x="21522" y="2485"/>
                    <a:pt x="21183" y="2146"/>
                    <a:pt x="21183" y="1797"/>
                  </a:cubicBezTo>
                  <a:cubicBezTo>
                    <a:pt x="21183" y="1417"/>
                    <a:pt x="21522" y="1068"/>
                    <a:pt x="21912" y="1068"/>
                  </a:cubicBezTo>
                  <a:close/>
                  <a:moveTo>
                    <a:pt x="24048" y="1068"/>
                  </a:moveTo>
                  <a:cubicBezTo>
                    <a:pt x="24438" y="1068"/>
                    <a:pt x="24736" y="1417"/>
                    <a:pt x="24736" y="1797"/>
                  </a:cubicBezTo>
                  <a:cubicBezTo>
                    <a:pt x="24736" y="2146"/>
                    <a:pt x="24438" y="2485"/>
                    <a:pt x="24048" y="2485"/>
                  </a:cubicBezTo>
                  <a:cubicBezTo>
                    <a:pt x="23668" y="2485"/>
                    <a:pt x="23360" y="2146"/>
                    <a:pt x="23360" y="1797"/>
                  </a:cubicBezTo>
                  <a:cubicBezTo>
                    <a:pt x="23360" y="1417"/>
                    <a:pt x="23668" y="1068"/>
                    <a:pt x="24048" y="1068"/>
                  </a:cubicBezTo>
                  <a:close/>
                  <a:moveTo>
                    <a:pt x="26235" y="1068"/>
                  </a:moveTo>
                  <a:cubicBezTo>
                    <a:pt x="26615" y="1068"/>
                    <a:pt x="26913" y="1417"/>
                    <a:pt x="26913" y="1797"/>
                  </a:cubicBezTo>
                  <a:cubicBezTo>
                    <a:pt x="26913" y="2146"/>
                    <a:pt x="26615" y="2485"/>
                    <a:pt x="26235" y="2485"/>
                  </a:cubicBezTo>
                  <a:cubicBezTo>
                    <a:pt x="25845" y="2485"/>
                    <a:pt x="25547" y="2146"/>
                    <a:pt x="25547" y="1797"/>
                  </a:cubicBezTo>
                  <a:cubicBezTo>
                    <a:pt x="25547" y="1417"/>
                    <a:pt x="25845" y="1068"/>
                    <a:pt x="26235" y="1068"/>
                  </a:cubicBezTo>
                  <a:close/>
                  <a:moveTo>
                    <a:pt x="28412" y="1068"/>
                  </a:moveTo>
                  <a:cubicBezTo>
                    <a:pt x="28802" y="1068"/>
                    <a:pt x="29100" y="1417"/>
                    <a:pt x="29100" y="1797"/>
                  </a:cubicBezTo>
                  <a:cubicBezTo>
                    <a:pt x="29100" y="2146"/>
                    <a:pt x="28802" y="2485"/>
                    <a:pt x="28412" y="2485"/>
                  </a:cubicBezTo>
                  <a:cubicBezTo>
                    <a:pt x="28032" y="2485"/>
                    <a:pt x="27724" y="2146"/>
                    <a:pt x="27724" y="1797"/>
                  </a:cubicBezTo>
                  <a:cubicBezTo>
                    <a:pt x="27724" y="1417"/>
                    <a:pt x="28032" y="1068"/>
                    <a:pt x="28412" y="1068"/>
                  </a:cubicBezTo>
                  <a:close/>
                  <a:moveTo>
                    <a:pt x="5442" y="1890"/>
                  </a:moveTo>
                  <a:lnTo>
                    <a:pt x="5442" y="3553"/>
                  </a:lnTo>
                  <a:lnTo>
                    <a:pt x="1243" y="3553"/>
                  </a:lnTo>
                  <a:lnTo>
                    <a:pt x="1243" y="1890"/>
                  </a:lnTo>
                  <a:close/>
                  <a:moveTo>
                    <a:pt x="14293" y="2701"/>
                  </a:moveTo>
                  <a:cubicBezTo>
                    <a:pt x="14550" y="2701"/>
                    <a:pt x="14725" y="2865"/>
                    <a:pt x="14725" y="3122"/>
                  </a:cubicBezTo>
                  <a:cubicBezTo>
                    <a:pt x="14725" y="3378"/>
                    <a:pt x="14550" y="3553"/>
                    <a:pt x="14293" y="3553"/>
                  </a:cubicBezTo>
                  <a:cubicBezTo>
                    <a:pt x="14037" y="3553"/>
                    <a:pt x="13821" y="3378"/>
                    <a:pt x="13821" y="3122"/>
                  </a:cubicBezTo>
                  <a:cubicBezTo>
                    <a:pt x="13821" y="2865"/>
                    <a:pt x="14037" y="2701"/>
                    <a:pt x="14293" y="2701"/>
                  </a:cubicBezTo>
                  <a:close/>
                  <a:moveTo>
                    <a:pt x="15618" y="2701"/>
                  </a:moveTo>
                  <a:cubicBezTo>
                    <a:pt x="15875" y="2701"/>
                    <a:pt x="16049" y="2865"/>
                    <a:pt x="16049" y="3122"/>
                  </a:cubicBezTo>
                  <a:cubicBezTo>
                    <a:pt x="16049" y="3378"/>
                    <a:pt x="15875" y="3553"/>
                    <a:pt x="15618" y="3553"/>
                  </a:cubicBezTo>
                  <a:cubicBezTo>
                    <a:pt x="15361" y="3553"/>
                    <a:pt x="15146" y="3378"/>
                    <a:pt x="15146" y="3122"/>
                  </a:cubicBezTo>
                  <a:cubicBezTo>
                    <a:pt x="15146" y="2865"/>
                    <a:pt x="15361" y="2701"/>
                    <a:pt x="15618" y="2701"/>
                  </a:cubicBezTo>
                  <a:close/>
                  <a:moveTo>
                    <a:pt x="16942" y="2701"/>
                  </a:moveTo>
                  <a:cubicBezTo>
                    <a:pt x="17199" y="2701"/>
                    <a:pt x="17374" y="2865"/>
                    <a:pt x="17374" y="3122"/>
                  </a:cubicBezTo>
                  <a:cubicBezTo>
                    <a:pt x="17374" y="3378"/>
                    <a:pt x="17199" y="3553"/>
                    <a:pt x="16942" y="3553"/>
                  </a:cubicBezTo>
                  <a:cubicBezTo>
                    <a:pt x="16686" y="3553"/>
                    <a:pt x="16521" y="3378"/>
                    <a:pt x="16521" y="3122"/>
                  </a:cubicBezTo>
                  <a:cubicBezTo>
                    <a:pt x="16521" y="2865"/>
                    <a:pt x="16686" y="2701"/>
                    <a:pt x="16942" y="2701"/>
                  </a:cubicBezTo>
                  <a:close/>
                  <a:moveTo>
                    <a:pt x="18277" y="2701"/>
                  </a:moveTo>
                  <a:cubicBezTo>
                    <a:pt x="18534" y="2701"/>
                    <a:pt x="18698" y="2865"/>
                    <a:pt x="18698" y="3122"/>
                  </a:cubicBezTo>
                  <a:cubicBezTo>
                    <a:pt x="18698" y="3378"/>
                    <a:pt x="18534" y="3553"/>
                    <a:pt x="18277" y="3553"/>
                  </a:cubicBezTo>
                  <a:cubicBezTo>
                    <a:pt x="18021" y="3553"/>
                    <a:pt x="17846" y="3378"/>
                    <a:pt x="17846" y="3122"/>
                  </a:cubicBezTo>
                  <a:cubicBezTo>
                    <a:pt x="17846" y="2865"/>
                    <a:pt x="18021" y="2701"/>
                    <a:pt x="18277" y="2701"/>
                  </a:cubicBezTo>
                  <a:close/>
                  <a:moveTo>
                    <a:pt x="19602" y="2701"/>
                  </a:moveTo>
                  <a:cubicBezTo>
                    <a:pt x="19859" y="2701"/>
                    <a:pt x="20023" y="2865"/>
                    <a:pt x="20023" y="3122"/>
                  </a:cubicBezTo>
                  <a:cubicBezTo>
                    <a:pt x="20023" y="3378"/>
                    <a:pt x="19859" y="3553"/>
                    <a:pt x="19602" y="3553"/>
                  </a:cubicBezTo>
                  <a:cubicBezTo>
                    <a:pt x="19345" y="3553"/>
                    <a:pt x="19171" y="3378"/>
                    <a:pt x="19171" y="3122"/>
                  </a:cubicBezTo>
                  <a:cubicBezTo>
                    <a:pt x="19171" y="2865"/>
                    <a:pt x="19345" y="2701"/>
                    <a:pt x="19602" y="2701"/>
                  </a:cubicBezTo>
                  <a:close/>
                  <a:moveTo>
                    <a:pt x="20926" y="2701"/>
                  </a:moveTo>
                  <a:cubicBezTo>
                    <a:pt x="21183" y="2701"/>
                    <a:pt x="21399" y="2865"/>
                    <a:pt x="21399" y="3122"/>
                  </a:cubicBezTo>
                  <a:cubicBezTo>
                    <a:pt x="21399" y="3378"/>
                    <a:pt x="21183" y="3553"/>
                    <a:pt x="20926" y="3553"/>
                  </a:cubicBezTo>
                  <a:cubicBezTo>
                    <a:pt x="20670" y="3553"/>
                    <a:pt x="20495" y="3378"/>
                    <a:pt x="20495" y="3122"/>
                  </a:cubicBezTo>
                  <a:cubicBezTo>
                    <a:pt x="20495" y="2865"/>
                    <a:pt x="20670" y="2701"/>
                    <a:pt x="20926" y="2701"/>
                  </a:cubicBezTo>
                  <a:close/>
                  <a:moveTo>
                    <a:pt x="22251" y="2701"/>
                  </a:moveTo>
                  <a:cubicBezTo>
                    <a:pt x="22508" y="2701"/>
                    <a:pt x="22723" y="2865"/>
                    <a:pt x="22723" y="3122"/>
                  </a:cubicBezTo>
                  <a:cubicBezTo>
                    <a:pt x="22723" y="3378"/>
                    <a:pt x="22508" y="3553"/>
                    <a:pt x="22251" y="3553"/>
                  </a:cubicBezTo>
                  <a:cubicBezTo>
                    <a:pt x="21994" y="3553"/>
                    <a:pt x="21820" y="3378"/>
                    <a:pt x="21820" y="3122"/>
                  </a:cubicBezTo>
                  <a:cubicBezTo>
                    <a:pt x="21820" y="2865"/>
                    <a:pt x="21994" y="2701"/>
                    <a:pt x="22251" y="2701"/>
                  </a:cubicBezTo>
                  <a:close/>
                  <a:moveTo>
                    <a:pt x="23576" y="2701"/>
                  </a:moveTo>
                  <a:cubicBezTo>
                    <a:pt x="23832" y="2701"/>
                    <a:pt x="24048" y="2865"/>
                    <a:pt x="24048" y="3122"/>
                  </a:cubicBezTo>
                  <a:cubicBezTo>
                    <a:pt x="24048" y="3378"/>
                    <a:pt x="23832" y="3553"/>
                    <a:pt x="23576" y="3553"/>
                  </a:cubicBezTo>
                  <a:cubicBezTo>
                    <a:pt x="23360" y="3553"/>
                    <a:pt x="23155" y="3378"/>
                    <a:pt x="23155" y="3122"/>
                  </a:cubicBezTo>
                  <a:cubicBezTo>
                    <a:pt x="23155" y="2865"/>
                    <a:pt x="23360" y="2701"/>
                    <a:pt x="23576" y="2701"/>
                  </a:cubicBezTo>
                  <a:close/>
                  <a:moveTo>
                    <a:pt x="24900" y="2701"/>
                  </a:moveTo>
                  <a:cubicBezTo>
                    <a:pt x="25157" y="2701"/>
                    <a:pt x="25372" y="2865"/>
                    <a:pt x="25372" y="3122"/>
                  </a:cubicBezTo>
                  <a:cubicBezTo>
                    <a:pt x="25372" y="3378"/>
                    <a:pt x="25157" y="3553"/>
                    <a:pt x="24900" y="3553"/>
                  </a:cubicBezTo>
                  <a:cubicBezTo>
                    <a:pt x="24695" y="3553"/>
                    <a:pt x="24479" y="3378"/>
                    <a:pt x="24479" y="3122"/>
                  </a:cubicBezTo>
                  <a:cubicBezTo>
                    <a:pt x="24479" y="2865"/>
                    <a:pt x="24695" y="2701"/>
                    <a:pt x="24900" y="2701"/>
                  </a:cubicBezTo>
                  <a:close/>
                  <a:moveTo>
                    <a:pt x="26235" y="2701"/>
                  </a:moveTo>
                  <a:cubicBezTo>
                    <a:pt x="26492" y="2701"/>
                    <a:pt x="26697" y="2865"/>
                    <a:pt x="26697" y="3122"/>
                  </a:cubicBezTo>
                  <a:cubicBezTo>
                    <a:pt x="26697" y="3378"/>
                    <a:pt x="26492" y="3553"/>
                    <a:pt x="26235" y="3553"/>
                  </a:cubicBezTo>
                  <a:cubicBezTo>
                    <a:pt x="26019" y="3553"/>
                    <a:pt x="25804" y="3378"/>
                    <a:pt x="25804" y="3122"/>
                  </a:cubicBezTo>
                  <a:cubicBezTo>
                    <a:pt x="25804" y="2865"/>
                    <a:pt x="26019" y="2701"/>
                    <a:pt x="26235" y="2701"/>
                  </a:cubicBezTo>
                  <a:close/>
                  <a:moveTo>
                    <a:pt x="27560" y="2701"/>
                  </a:moveTo>
                  <a:cubicBezTo>
                    <a:pt x="27816" y="2701"/>
                    <a:pt x="28032" y="2865"/>
                    <a:pt x="28032" y="3122"/>
                  </a:cubicBezTo>
                  <a:cubicBezTo>
                    <a:pt x="28032" y="3378"/>
                    <a:pt x="27816" y="3553"/>
                    <a:pt x="27560" y="3553"/>
                  </a:cubicBezTo>
                  <a:cubicBezTo>
                    <a:pt x="27344" y="3553"/>
                    <a:pt x="27128" y="3378"/>
                    <a:pt x="27128" y="3122"/>
                  </a:cubicBezTo>
                  <a:cubicBezTo>
                    <a:pt x="27128" y="2865"/>
                    <a:pt x="27344" y="2701"/>
                    <a:pt x="27560" y="2701"/>
                  </a:cubicBezTo>
                  <a:close/>
                  <a:moveTo>
                    <a:pt x="28925" y="2701"/>
                  </a:moveTo>
                  <a:cubicBezTo>
                    <a:pt x="29141" y="2701"/>
                    <a:pt x="29356" y="2865"/>
                    <a:pt x="29356" y="3122"/>
                  </a:cubicBezTo>
                  <a:cubicBezTo>
                    <a:pt x="29356" y="3378"/>
                    <a:pt x="29141" y="3553"/>
                    <a:pt x="28925" y="3553"/>
                  </a:cubicBezTo>
                  <a:cubicBezTo>
                    <a:pt x="28668" y="3553"/>
                    <a:pt x="28453" y="3378"/>
                    <a:pt x="28453" y="3122"/>
                  </a:cubicBezTo>
                  <a:cubicBezTo>
                    <a:pt x="28453" y="2865"/>
                    <a:pt x="28668" y="2701"/>
                    <a:pt x="28925" y="2701"/>
                  </a:cubicBezTo>
                  <a:close/>
                  <a:moveTo>
                    <a:pt x="6377" y="1376"/>
                  </a:moveTo>
                  <a:cubicBezTo>
                    <a:pt x="6510" y="1376"/>
                    <a:pt x="6551" y="1458"/>
                    <a:pt x="6551" y="1540"/>
                  </a:cubicBezTo>
                  <a:lnTo>
                    <a:pt x="6551" y="1715"/>
                  </a:lnTo>
                  <a:lnTo>
                    <a:pt x="6767" y="1715"/>
                  </a:lnTo>
                  <a:cubicBezTo>
                    <a:pt x="6808" y="1715"/>
                    <a:pt x="6849" y="1715"/>
                    <a:pt x="6849" y="1797"/>
                  </a:cubicBezTo>
                  <a:cubicBezTo>
                    <a:pt x="6849" y="1838"/>
                    <a:pt x="6808" y="1890"/>
                    <a:pt x="6767" y="1890"/>
                  </a:cubicBezTo>
                  <a:lnTo>
                    <a:pt x="6551" y="1890"/>
                  </a:lnTo>
                  <a:lnTo>
                    <a:pt x="6551" y="3851"/>
                  </a:lnTo>
                  <a:cubicBezTo>
                    <a:pt x="6551" y="3943"/>
                    <a:pt x="6510" y="4025"/>
                    <a:pt x="6377" y="4025"/>
                  </a:cubicBezTo>
                  <a:cubicBezTo>
                    <a:pt x="6295" y="4025"/>
                    <a:pt x="6212" y="3943"/>
                    <a:pt x="6212" y="3851"/>
                  </a:cubicBezTo>
                  <a:lnTo>
                    <a:pt x="6212" y="1890"/>
                  </a:lnTo>
                  <a:lnTo>
                    <a:pt x="6038" y="1890"/>
                  </a:lnTo>
                  <a:cubicBezTo>
                    <a:pt x="5997" y="1890"/>
                    <a:pt x="5956" y="1838"/>
                    <a:pt x="5956" y="1797"/>
                  </a:cubicBezTo>
                  <a:cubicBezTo>
                    <a:pt x="5956" y="1715"/>
                    <a:pt x="5997" y="1715"/>
                    <a:pt x="6038" y="1715"/>
                  </a:cubicBezTo>
                  <a:lnTo>
                    <a:pt x="6212" y="1715"/>
                  </a:lnTo>
                  <a:lnTo>
                    <a:pt x="6212" y="1540"/>
                  </a:lnTo>
                  <a:cubicBezTo>
                    <a:pt x="6212" y="1458"/>
                    <a:pt x="6295" y="1376"/>
                    <a:pt x="6377" y="1376"/>
                  </a:cubicBezTo>
                  <a:close/>
                  <a:moveTo>
                    <a:pt x="7403" y="1376"/>
                  </a:moveTo>
                  <a:cubicBezTo>
                    <a:pt x="7496" y="1376"/>
                    <a:pt x="7578" y="1458"/>
                    <a:pt x="7578" y="1540"/>
                  </a:cubicBezTo>
                  <a:lnTo>
                    <a:pt x="7578" y="2228"/>
                  </a:lnTo>
                  <a:lnTo>
                    <a:pt x="7753" y="2228"/>
                  </a:lnTo>
                  <a:cubicBezTo>
                    <a:pt x="7794" y="2228"/>
                    <a:pt x="7835" y="2269"/>
                    <a:pt x="7835" y="2311"/>
                  </a:cubicBezTo>
                  <a:cubicBezTo>
                    <a:pt x="7835" y="2352"/>
                    <a:pt x="7794" y="2403"/>
                    <a:pt x="7753" y="2403"/>
                  </a:cubicBezTo>
                  <a:lnTo>
                    <a:pt x="7578" y="2403"/>
                  </a:lnTo>
                  <a:lnTo>
                    <a:pt x="7578" y="3851"/>
                  </a:lnTo>
                  <a:cubicBezTo>
                    <a:pt x="7578" y="3943"/>
                    <a:pt x="7496" y="4025"/>
                    <a:pt x="7403" y="4025"/>
                  </a:cubicBezTo>
                  <a:cubicBezTo>
                    <a:pt x="7321" y="4025"/>
                    <a:pt x="7239" y="3943"/>
                    <a:pt x="7239" y="3851"/>
                  </a:cubicBezTo>
                  <a:lnTo>
                    <a:pt x="7239" y="2403"/>
                  </a:lnTo>
                  <a:lnTo>
                    <a:pt x="7065" y="2403"/>
                  </a:lnTo>
                  <a:cubicBezTo>
                    <a:pt x="7024" y="2403"/>
                    <a:pt x="6982" y="2352"/>
                    <a:pt x="6982" y="2311"/>
                  </a:cubicBezTo>
                  <a:cubicBezTo>
                    <a:pt x="6982" y="2269"/>
                    <a:pt x="7024" y="2228"/>
                    <a:pt x="7065" y="2228"/>
                  </a:cubicBezTo>
                  <a:lnTo>
                    <a:pt x="7239" y="2228"/>
                  </a:lnTo>
                  <a:lnTo>
                    <a:pt x="7239" y="1540"/>
                  </a:lnTo>
                  <a:cubicBezTo>
                    <a:pt x="7239" y="1458"/>
                    <a:pt x="7321" y="1376"/>
                    <a:pt x="7403" y="1376"/>
                  </a:cubicBezTo>
                  <a:close/>
                  <a:moveTo>
                    <a:pt x="8389" y="1376"/>
                  </a:moveTo>
                  <a:cubicBezTo>
                    <a:pt x="8471" y="1376"/>
                    <a:pt x="8564" y="1458"/>
                    <a:pt x="8564" y="1540"/>
                  </a:cubicBezTo>
                  <a:lnTo>
                    <a:pt x="8564" y="2660"/>
                  </a:lnTo>
                  <a:lnTo>
                    <a:pt x="8728" y="2660"/>
                  </a:lnTo>
                  <a:cubicBezTo>
                    <a:pt x="8779" y="2660"/>
                    <a:pt x="8820" y="2701"/>
                    <a:pt x="8820" y="2742"/>
                  </a:cubicBezTo>
                  <a:cubicBezTo>
                    <a:pt x="8820" y="2783"/>
                    <a:pt x="8779" y="2824"/>
                    <a:pt x="8728" y="2824"/>
                  </a:cubicBezTo>
                  <a:lnTo>
                    <a:pt x="8564" y="2824"/>
                  </a:lnTo>
                  <a:lnTo>
                    <a:pt x="8564" y="3851"/>
                  </a:lnTo>
                  <a:cubicBezTo>
                    <a:pt x="8564" y="3943"/>
                    <a:pt x="8471" y="4025"/>
                    <a:pt x="8389" y="4025"/>
                  </a:cubicBezTo>
                  <a:cubicBezTo>
                    <a:pt x="8307" y="4025"/>
                    <a:pt x="8215" y="3943"/>
                    <a:pt x="8215" y="3851"/>
                  </a:cubicBezTo>
                  <a:lnTo>
                    <a:pt x="8215" y="2824"/>
                  </a:lnTo>
                  <a:lnTo>
                    <a:pt x="8050" y="2824"/>
                  </a:lnTo>
                  <a:cubicBezTo>
                    <a:pt x="8009" y="2824"/>
                    <a:pt x="7958" y="2783"/>
                    <a:pt x="7958" y="2742"/>
                  </a:cubicBezTo>
                  <a:cubicBezTo>
                    <a:pt x="7958" y="2701"/>
                    <a:pt x="8009" y="2660"/>
                    <a:pt x="8050" y="2660"/>
                  </a:cubicBezTo>
                  <a:lnTo>
                    <a:pt x="8215" y="2660"/>
                  </a:lnTo>
                  <a:lnTo>
                    <a:pt x="8215" y="1540"/>
                  </a:lnTo>
                  <a:cubicBezTo>
                    <a:pt x="8215" y="1458"/>
                    <a:pt x="8307" y="1376"/>
                    <a:pt x="8389" y="1376"/>
                  </a:cubicBezTo>
                  <a:close/>
                  <a:moveTo>
                    <a:pt x="9375" y="1376"/>
                  </a:moveTo>
                  <a:cubicBezTo>
                    <a:pt x="9498" y="1376"/>
                    <a:pt x="9549" y="1458"/>
                    <a:pt x="9549" y="1540"/>
                  </a:cubicBezTo>
                  <a:lnTo>
                    <a:pt x="9549" y="1715"/>
                  </a:lnTo>
                  <a:lnTo>
                    <a:pt x="9755" y="1715"/>
                  </a:lnTo>
                  <a:cubicBezTo>
                    <a:pt x="9806" y="1715"/>
                    <a:pt x="9847" y="1715"/>
                    <a:pt x="9847" y="1797"/>
                  </a:cubicBezTo>
                  <a:cubicBezTo>
                    <a:pt x="9847" y="1838"/>
                    <a:pt x="9806" y="1890"/>
                    <a:pt x="9755" y="1890"/>
                  </a:cubicBezTo>
                  <a:lnTo>
                    <a:pt x="9549" y="1890"/>
                  </a:lnTo>
                  <a:lnTo>
                    <a:pt x="9549" y="3851"/>
                  </a:lnTo>
                  <a:cubicBezTo>
                    <a:pt x="9549" y="3943"/>
                    <a:pt x="9498" y="4025"/>
                    <a:pt x="9375" y="4025"/>
                  </a:cubicBezTo>
                  <a:cubicBezTo>
                    <a:pt x="9293" y="4025"/>
                    <a:pt x="9200" y="3943"/>
                    <a:pt x="9200" y="3851"/>
                  </a:cubicBezTo>
                  <a:lnTo>
                    <a:pt x="9200" y="1890"/>
                  </a:lnTo>
                  <a:lnTo>
                    <a:pt x="9036" y="1890"/>
                  </a:lnTo>
                  <a:cubicBezTo>
                    <a:pt x="8985" y="1890"/>
                    <a:pt x="8944" y="1838"/>
                    <a:pt x="8944" y="1797"/>
                  </a:cubicBezTo>
                  <a:cubicBezTo>
                    <a:pt x="8944" y="1715"/>
                    <a:pt x="8985" y="1715"/>
                    <a:pt x="9036" y="1715"/>
                  </a:cubicBezTo>
                  <a:lnTo>
                    <a:pt x="9200" y="1715"/>
                  </a:lnTo>
                  <a:lnTo>
                    <a:pt x="9200" y="1540"/>
                  </a:lnTo>
                  <a:cubicBezTo>
                    <a:pt x="9200" y="1458"/>
                    <a:pt x="9293" y="1376"/>
                    <a:pt x="9375" y="1376"/>
                  </a:cubicBezTo>
                  <a:close/>
                  <a:moveTo>
                    <a:pt x="10402" y="1376"/>
                  </a:moveTo>
                  <a:cubicBezTo>
                    <a:pt x="10484" y="1376"/>
                    <a:pt x="10576" y="1458"/>
                    <a:pt x="10576" y="1540"/>
                  </a:cubicBezTo>
                  <a:lnTo>
                    <a:pt x="10576" y="2228"/>
                  </a:lnTo>
                  <a:lnTo>
                    <a:pt x="10741" y="2228"/>
                  </a:lnTo>
                  <a:cubicBezTo>
                    <a:pt x="10782" y="2228"/>
                    <a:pt x="10833" y="2269"/>
                    <a:pt x="10833" y="2311"/>
                  </a:cubicBezTo>
                  <a:cubicBezTo>
                    <a:pt x="10833" y="2352"/>
                    <a:pt x="10782" y="2403"/>
                    <a:pt x="10741" y="2403"/>
                  </a:cubicBezTo>
                  <a:lnTo>
                    <a:pt x="10576" y="2403"/>
                  </a:lnTo>
                  <a:lnTo>
                    <a:pt x="10576" y="3851"/>
                  </a:lnTo>
                  <a:cubicBezTo>
                    <a:pt x="10576" y="3943"/>
                    <a:pt x="10484" y="4025"/>
                    <a:pt x="10402" y="4025"/>
                  </a:cubicBezTo>
                  <a:cubicBezTo>
                    <a:pt x="10320" y="4025"/>
                    <a:pt x="10227" y="3943"/>
                    <a:pt x="10227" y="3851"/>
                  </a:cubicBezTo>
                  <a:lnTo>
                    <a:pt x="10227" y="2403"/>
                  </a:lnTo>
                  <a:lnTo>
                    <a:pt x="10063" y="2403"/>
                  </a:lnTo>
                  <a:cubicBezTo>
                    <a:pt x="10012" y="2403"/>
                    <a:pt x="9970" y="2352"/>
                    <a:pt x="9970" y="2311"/>
                  </a:cubicBezTo>
                  <a:cubicBezTo>
                    <a:pt x="9970" y="2269"/>
                    <a:pt x="10012" y="2228"/>
                    <a:pt x="10063" y="2228"/>
                  </a:cubicBezTo>
                  <a:lnTo>
                    <a:pt x="10227" y="2228"/>
                  </a:lnTo>
                  <a:lnTo>
                    <a:pt x="10227" y="1540"/>
                  </a:lnTo>
                  <a:cubicBezTo>
                    <a:pt x="10227" y="1458"/>
                    <a:pt x="10320" y="1376"/>
                    <a:pt x="10402" y="1376"/>
                  </a:cubicBezTo>
                  <a:close/>
                  <a:moveTo>
                    <a:pt x="11387" y="1376"/>
                  </a:moveTo>
                  <a:cubicBezTo>
                    <a:pt x="11470" y="1376"/>
                    <a:pt x="11552" y="1458"/>
                    <a:pt x="11552" y="1540"/>
                  </a:cubicBezTo>
                  <a:lnTo>
                    <a:pt x="11552" y="3430"/>
                  </a:lnTo>
                  <a:lnTo>
                    <a:pt x="11726" y="3430"/>
                  </a:lnTo>
                  <a:cubicBezTo>
                    <a:pt x="11767" y="3430"/>
                    <a:pt x="11808" y="3471"/>
                    <a:pt x="11808" y="3512"/>
                  </a:cubicBezTo>
                  <a:cubicBezTo>
                    <a:pt x="11808" y="3553"/>
                    <a:pt x="11767" y="3594"/>
                    <a:pt x="11726" y="3594"/>
                  </a:cubicBezTo>
                  <a:lnTo>
                    <a:pt x="11552" y="3594"/>
                  </a:lnTo>
                  <a:lnTo>
                    <a:pt x="11552" y="3851"/>
                  </a:lnTo>
                  <a:cubicBezTo>
                    <a:pt x="11552" y="3943"/>
                    <a:pt x="11470" y="4025"/>
                    <a:pt x="11387" y="4025"/>
                  </a:cubicBezTo>
                  <a:cubicBezTo>
                    <a:pt x="11295" y="4025"/>
                    <a:pt x="11213" y="3943"/>
                    <a:pt x="11213" y="3851"/>
                  </a:cubicBezTo>
                  <a:lnTo>
                    <a:pt x="11213" y="3594"/>
                  </a:lnTo>
                  <a:lnTo>
                    <a:pt x="11038" y="3594"/>
                  </a:lnTo>
                  <a:cubicBezTo>
                    <a:pt x="10997" y="3594"/>
                    <a:pt x="10956" y="3553"/>
                    <a:pt x="10956" y="3512"/>
                  </a:cubicBezTo>
                  <a:cubicBezTo>
                    <a:pt x="10956" y="3471"/>
                    <a:pt x="10997" y="3430"/>
                    <a:pt x="11038" y="3430"/>
                  </a:cubicBezTo>
                  <a:lnTo>
                    <a:pt x="11213" y="3430"/>
                  </a:lnTo>
                  <a:lnTo>
                    <a:pt x="11213" y="1540"/>
                  </a:lnTo>
                  <a:cubicBezTo>
                    <a:pt x="11213" y="1458"/>
                    <a:pt x="11295" y="1376"/>
                    <a:pt x="11387" y="1376"/>
                  </a:cubicBezTo>
                  <a:close/>
                  <a:moveTo>
                    <a:pt x="31318" y="1243"/>
                  </a:moveTo>
                  <a:lnTo>
                    <a:pt x="31318" y="4149"/>
                  </a:lnTo>
                  <a:lnTo>
                    <a:pt x="29911" y="4149"/>
                  </a:lnTo>
                  <a:lnTo>
                    <a:pt x="29911" y="1243"/>
                  </a:lnTo>
                  <a:close/>
                  <a:moveTo>
                    <a:pt x="32478" y="5052"/>
                  </a:moveTo>
                  <a:lnTo>
                    <a:pt x="32478" y="13739"/>
                  </a:lnTo>
                  <a:lnTo>
                    <a:pt x="31882" y="13739"/>
                  </a:lnTo>
                  <a:lnTo>
                    <a:pt x="31882" y="12065"/>
                  </a:lnTo>
                  <a:lnTo>
                    <a:pt x="32088" y="12065"/>
                  </a:lnTo>
                  <a:lnTo>
                    <a:pt x="32088" y="5391"/>
                  </a:lnTo>
                  <a:lnTo>
                    <a:pt x="31318" y="5391"/>
                  </a:lnTo>
                  <a:lnTo>
                    <a:pt x="31318" y="12065"/>
                  </a:lnTo>
                  <a:lnTo>
                    <a:pt x="31533" y="12065"/>
                  </a:lnTo>
                  <a:lnTo>
                    <a:pt x="31533" y="13739"/>
                  </a:lnTo>
                  <a:lnTo>
                    <a:pt x="30804" y="13739"/>
                  </a:lnTo>
                  <a:lnTo>
                    <a:pt x="30804" y="12065"/>
                  </a:lnTo>
                  <a:lnTo>
                    <a:pt x="31020" y="12065"/>
                  </a:lnTo>
                  <a:lnTo>
                    <a:pt x="31020" y="5391"/>
                  </a:lnTo>
                  <a:lnTo>
                    <a:pt x="30209" y="5391"/>
                  </a:lnTo>
                  <a:lnTo>
                    <a:pt x="30209" y="12065"/>
                  </a:lnTo>
                  <a:lnTo>
                    <a:pt x="30465" y="12065"/>
                  </a:lnTo>
                  <a:lnTo>
                    <a:pt x="30465" y="13739"/>
                  </a:lnTo>
                  <a:lnTo>
                    <a:pt x="29695" y="13739"/>
                  </a:lnTo>
                  <a:lnTo>
                    <a:pt x="29695" y="5391"/>
                  </a:lnTo>
                  <a:lnTo>
                    <a:pt x="29356" y="5391"/>
                  </a:lnTo>
                  <a:lnTo>
                    <a:pt x="29356" y="13739"/>
                  </a:lnTo>
                  <a:lnTo>
                    <a:pt x="28627" y="13739"/>
                  </a:lnTo>
                  <a:lnTo>
                    <a:pt x="28627" y="12065"/>
                  </a:lnTo>
                  <a:lnTo>
                    <a:pt x="28843" y="12065"/>
                  </a:lnTo>
                  <a:lnTo>
                    <a:pt x="28843" y="5391"/>
                  </a:lnTo>
                  <a:lnTo>
                    <a:pt x="28073" y="5391"/>
                  </a:lnTo>
                  <a:lnTo>
                    <a:pt x="28073" y="12065"/>
                  </a:lnTo>
                  <a:lnTo>
                    <a:pt x="28289" y="12065"/>
                  </a:lnTo>
                  <a:lnTo>
                    <a:pt x="28289" y="13739"/>
                  </a:lnTo>
                  <a:lnTo>
                    <a:pt x="27518" y="13739"/>
                  </a:lnTo>
                  <a:lnTo>
                    <a:pt x="27518" y="12065"/>
                  </a:lnTo>
                  <a:lnTo>
                    <a:pt x="27775" y="12065"/>
                  </a:lnTo>
                  <a:lnTo>
                    <a:pt x="27775" y="5391"/>
                  </a:lnTo>
                  <a:lnTo>
                    <a:pt x="26954" y="5391"/>
                  </a:lnTo>
                  <a:lnTo>
                    <a:pt x="26954" y="12065"/>
                  </a:lnTo>
                  <a:lnTo>
                    <a:pt x="27169" y="12065"/>
                  </a:lnTo>
                  <a:lnTo>
                    <a:pt x="27169" y="13739"/>
                  </a:lnTo>
                  <a:lnTo>
                    <a:pt x="26440" y="13739"/>
                  </a:lnTo>
                  <a:lnTo>
                    <a:pt x="26440" y="5391"/>
                  </a:lnTo>
                  <a:lnTo>
                    <a:pt x="26101" y="5391"/>
                  </a:lnTo>
                  <a:lnTo>
                    <a:pt x="26101" y="13739"/>
                  </a:lnTo>
                  <a:lnTo>
                    <a:pt x="25372" y="13739"/>
                  </a:lnTo>
                  <a:lnTo>
                    <a:pt x="25372" y="12065"/>
                  </a:lnTo>
                  <a:lnTo>
                    <a:pt x="25588" y="12065"/>
                  </a:lnTo>
                  <a:lnTo>
                    <a:pt x="25588" y="5391"/>
                  </a:lnTo>
                  <a:lnTo>
                    <a:pt x="24777" y="5391"/>
                  </a:lnTo>
                  <a:lnTo>
                    <a:pt x="24777" y="12065"/>
                  </a:lnTo>
                  <a:lnTo>
                    <a:pt x="25034" y="12065"/>
                  </a:lnTo>
                  <a:lnTo>
                    <a:pt x="25034" y="13739"/>
                  </a:lnTo>
                  <a:lnTo>
                    <a:pt x="24264" y="13739"/>
                  </a:lnTo>
                  <a:lnTo>
                    <a:pt x="24264" y="12065"/>
                  </a:lnTo>
                  <a:lnTo>
                    <a:pt x="24520" y="12065"/>
                  </a:lnTo>
                  <a:lnTo>
                    <a:pt x="24520" y="5391"/>
                  </a:lnTo>
                  <a:lnTo>
                    <a:pt x="23709" y="5391"/>
                  </a:lnTo>
                  <a:lnTo>
                    <a:pt x="23709" y="12065"/>
                  </a:lnTo>
                  <a:lnTo>
                    <a:pt x="23925" y="12065"/>
                  </a:lnTo>
                  <a:lnTo>
                    <a:pt x="23925" y="13739"/>
                  </a:lnTo>
                  <a:lnTo>
                    <a:pt x="23196" y="13739"/>
                  </a:lnTo>
                  <a:lnTo>
                    <a:pt x="23196" y="5391"/>
                  </a:lnTo>
                  <a:lnTo>
                    <a:pt x="22847" y="5391"/>
                  </a:lnTo>
                  <a:lnTo>
                    <a:pt x="22847" y="13739"/>
                  </a:lnTo>
                  <a:lnTo>
                    <a:pt x="22128" y="13739"/>
                  </a:lnTo>
                  <a:lnTo>
                    <a:pt x="22128" y="12065"/>
                  </a:lnTo>
                  <a:lnTo>
                    <a:pt x="22333" y="12065"/>
                  </a:lnTo>
                  <a:lnTo>
                    <a:pt x="22333" y="5391"/>
                  </a:lnTo>
                  <a:lnTo>
                    <a:pt x="21522" y="5391"/>
                  </a:lnTo>
                  <a:lnTo>
                    <a:pt x="21522" y="12065"/>
                  </a:lnTo>
                  <a:lnTo>
                    <a:pt x="21779" y="12065"/>
                  </a:lnTo>
                  <a:lnTo>
                    <a:pt x="21779" y="13739"/>
                  </a:lnTo>
                  <a:lnTo>
                    <a:pt x="21009" y="13739"/>
                  </a:lnTo>
                  <a:lnTo>
                    <a:pt x="21009" y="12065"/>
                  </a:lnTo>
                  <a:lnTo>
                    <a:pt x="21224" y="12065"/>
                  </a:lnTo>
                  <a:lnTo>
                    <a:pt x="21224" y="5391"/>
                  </a:lnTo>
                  <a:lnTo>
                    <a:pt x="20454" y="5391"/>
                  </a:lnTo>
                  <a:lnTo>
                    <a:pt x="20454" y="12065"/>
                  </a:lnTo>
                  <a:lnTo>
                    <a:pt x="20670" y="12065"/>
                  </a:lnTo>
                  <a:lnTo>
                    <a:pt x="20670" y="13739"/>
                  </a:lnTo>
                  <a:lnTo>
                    <a:pt x="19941" y="13739"/>
                  </a:lnTo>
                  <a:lnTo>
                    <a:pt x="19941" y="5391"/>
                  </a:lnTo>
                  <a:lnTo>
                    <a:pt x="19602" y="5391"/>
                  </a:lnTo>
                  <a:lnTo>
                    <a:pt x="19602" y="13739"/>
                  </a:lnTo>
                  <a:lnTo>
                    <a:pt x="18832" y="13739"/>
                  </a:lnTo>
                  <a:lnTo>
                    <a:pt x="18832" y="12065"/>
                  </a:lnTo>
                  <a:lnTo>
                    <a:pt x="19088" y="12065"/>
                  </a:lnTo>
                  <a:lnTo>
                    <a:pt x="19088" y="5391"/>
                  </a:lnTo>
                  <a:lnTo>
                    <a:pt x="18277" y="5391"/>
                  </a:lnTo>
                  <a:lnTo>
                    <a:pt x="18277" y="12065"/>
                  </a:lnTo>
                  <a:lnTo>
                    <a:pt x="18483" y="12065"/>
                  </a:lnTo>
                  <a:lnTo>
                    <a:pt x="18483" y="13739"/>
                  </a:lnTo>
                  <a:lnTo>
                    <a:pt x="17764" y="13739"/>
                  </a:lnTo>
                  <a:lnTo>
                    <a:pt x="17764" y="12065"/>
                  </a:lnTo>
                  <a:lnTo>
                    <a:pt x="17969" y="12065"/>
                  </a:lnTo>
                  <a:lnTo>
                    <a:pt x="17969" y="5391"/>
                  </a:lnTo>
                  <a:lnTo>
                    <a:pt x="17199" y="5391"/>
                  </a:lnTo>
                  <a:lnTo>
                    <a:pt x="17199" y="12065"/>
                  </a:lnTo>
                  <a:lnTo>
                    <a:pt x="17415" y="12065"/>
                  </a:lnTo>
                  <a:lnTo>
                    <a:pt x="17415" y="13739"/>
                  </a:lnTo>
                  <a:lnTo>
                    <a:pt x="16686" y="13739"/>
                  </a:lnTo>
                  <a:lnTo>
                    <a:pt x="16686" y="5391"/>
                  </a:lnTo>
                  <a:lnTo>
                    <a:pt x="16347" y="5391"/>
                  </a:lnTo>
                  <a:lnTo>
                    <a:pt x="16347" y="13739"/>
                  </a:lnTo>
                  <a:lnTo>
                    <a:pt x="15577" y="13739"/>
                  </a:lnTo>
                  <a:lnTo>
                    <a:pt x="15577" y="12065"/>
                  </a:lnTo>
                  <a:lnTo>
                    <a:pt x="15792" y="12065"/>
                  </a:lnTo>
                  <a:lnTo>
                    <a:pt x="15792" y="5391"/>
                  </a:lnTo>
                  <a:lnTo>
                    <a:pt x="15022" y="5391"/>
                  </a:lnTo>
                  <a:lnTo>
                    <a:pt x="15022" y="12065"/>
                  </a:lnTo>
                  <a:lnTo>
                    <a:pt x="15238" y="12065"/>
                  </a:lnTo>
                  <a:lnTo>
                    <a:pt x="15238" y="13739"/>
                  </a:lnTo>
                  <a:lnTo>
                    <a:pt x="14509" y="13739"/>
                  </a:lnTo>
                  <a:lnTo>
                    <a:pt x="14509" y="12065"/>
                  </a:lnTo>
                  <a:lnTo>
                    <a:pt x="14725" y="12065"/>
                  </a:lnTo>
                  <a:lnTo>
                    <a:pt x="14725" y="5391"/>
                  </a:lnTo>
                  <a:lnTo>
                    <a:pt x="13954" y="5391"/>
                  </a:lnTo>
                  <a:lnTo>
                    <a:pt x="13954" y="12065"/>
                  </a:lnTo>
                  <a:lnTo>
                    <a:pt x="14170" y="12065"/>
                  </a:lnTo>
                  <a:lnTo>
                    <a:pt x="14170" y="13739"/>
                  </a:lnTo>
                  <a:lnTo>
                    <a:pt x="13400" y="13739"/>
                  </a:lnTo>
                  <a:lnTo>
                    <a:pt x="13400" y="5391"/>
                  </a:lnTo>
                  <a:lnTo>
                    <a:pt x="13051" y="5391"/>
                  </a:lnTo>
                  <a:lnTo>
                    <a:pt x="13051" y="13739"/>
                  </a:lnTo>
                  <a:lnTo>
                    <a:pt x="12322" y="13739"/>
                  </a:lnTo>
                  <a:lnTo>
                    <a:pt x="12322" y="12065"/>
                  </a:lnTo>
                  <a:lnTo>
                    <a:pt x="12537" y="12065"/>
                  </a:lnTo>
                  <a:lnTo>
                    <a:pt x="12537" y="5391"/>
                  </a:lnTo>
                  <a:lnTo>
                    <a:pt x="11767" y="5391"/>
                  </a:lnTo>
                  <a:lnTo>
                    <a:pt x="11767" y="12065"/>
                  </a:lnTo>
                  <a:lnTo>
                    <a:pt x="11983" y="12065"/>
                  </a:lnTo>
                  <a:lnTo>
                    <a:pt x="11983" y="13739"/>
                  </a:lnTo>
                  <a:lnTo>
                    <a:pt x="11254" y="13739"/>
                  </a:lnTo>
                  <a:lnTo>
                    <a:pt x="11254" y="12065"/>
                  </a:lnTo>
                  <a:lnTo>
                    <a:pt x="11470" y="12065"/>
                  </a:lnTo>
                  <a:lnTo>
                    <a:pt x="11470" y="5391"/>
                  </a:lnTo>
                  <a:lnTo>
                    <a:pt x="10658" y="5391"/>
                  </a:lnTo>
                  <a:lnTo>
                    <a:pt x="10658" y="12065"/>
                  </a:lnTo>
                  <a:lnTo>
                    <a:pt x="10915" y="12065"/>
                  </a:lnTo>
                  <a:lnTo>
                    <a:pt x="10915" y="13739"/>
                  </a:lnTo>
                  <a:lnTo>
                    <a:pt x="10145" y="13739"/>
                  </a:lnTo>
                  <a:lnTo>
                    <a:pt x="10145" y="5391"/>
                  </a:lnTo>
                  <a:lnTo>
                    <a:pt x="9806" y="5391"/>
                  </a:lnTo>
                  <a:lnTo>
                    <a:pt x="9806" y="13739"/>
                  </a:lnTo>
                  <a:lnTo>
                    <a:pt x="9077" y="13739"/>
                  </a:lnTo>
                  <a:lnTo>
                    <a:pt x="9077" y="12065"/>
                  </a:lnTo>
                  <a:lnTo>
                    <a:pt x="9293" y="12065"/>
                  </a:lnTo>
                  <a:lnTo>
                    <a:pt x="9293" y="5391"/>
                  </a:lnTo>
                  <a:lnTo>
                    <a:pt x="8523" y="5391"/>
                  </a:lnTo>
                  <a:lnTo>
                    <a:pt x="8523" y="12065"/>
                  </a:lnTo>
                  <a:lnTo>
                    <a:pt x="8728" y="12065"/>
                  </a:lnTo>
                  <a:lnTo>
                    <a:pt x="8728" y="13739"/>
                  </a:lnTo>
                  <a:lnTo>
                    <a:pt x="7958" y="13739"/>
                  </a:lnTo>
                  <a:lnTo>
                    <a:pt x="7958" y="12065"/>
                  </a:lnTo>
                  <a:lnTo>
                    <a:pt x="8215" y="12065"/>
                  </a:lnTo>
                  <a:lnTo>
                    <a:pt x="8215" y="5391"/>
                  </a:lnTo>
                  <a:lnTo>
                    <a:pt x="7403" y="5391"/>
                  </a:lnTo>
                  <a:lnTo>
                    <a:pt x="7403" y="12065"/>
                  </a:lnTo>
                  <a:lnTo>
                    <a:pt x="7619" y="12065"/>
                  </a:lnTo>
                  <a:lnTo>
                    <a:pt x="7619" y="13739"/>
                  </a:lnTo>
                  <a:lnTo>
                    <a:pt x="6890" y="13739"/>
                  </a:lnTo>
                  <a:lnTo>
                    <a:pt x="6890" y="5391"/>
                  </a:lnTo>
                  <a:lnTo>
                    <a:pt x="6551" y="5391"/>
                  </a:lnTo>
                  <a:lnTo>
                    <a:pt x="6551" y="13739"/>
                  </a:lnTo>
                  <a:lnTo>
                    <a:pt x="5822" y="13739"/>
                  </a:lnTo>
                  <a:lnTo>
                    <a:pt x="5822" y="12065"/>
                  </a:lnTo>
                  <a:lnTo>
                    <a:pt x="6038" y="12065"/>
                  </a:lnTo>
                  <a:lnTo>
                    <a:pt x="6038" y="5391"/>
                  </a:lnTo>
                  <a:lnTo>
                    <a:pt x="5227" y="5391"/>
                  </a:lnTo>
                  <a:lnTo>
                    <a:pt x="5227" y="12065"/>
                  </a:lnTo>
                  <a:lnTo>
                    <a:pt x="5483" y="12065"/>
                  </a:lnTo>
                  <a:lnTo>
                    <a:pt x="5483" y="13739"/>
                  </a:lnTo>
                  <a:lnTo>
                    <a:pt x="4713" y="13739"/>
                  </a:lnTo>
                  <a:lnTo>
                    <a:pt x="4713" y="12065"/>
                  </a:lnTo>
                  <a:lnTo>
                    <a:pt x="4929" y="12065"/>
                  </a:lnTo>
                  <a:lnTo>
                    <a:pt x="4929" y="5391"/>
                  </a:lnTo>
                  <a:lnTo>
                    <a:pt x="4159" y="5391"/>
                  </a:lnTo>
                  <a:lnTo>
                    <a:pt x="4159" y="12065"/>
                  </a:lnTo>
                  <a:lnTo>
                    <a:pt x="4364" y="12065"/>
                  </a:lnTo>
                  <a:lnTo>
                    <a:pt x="4364" y="13739"/>
                  </a:lnTo>
                  <a:lnTo>
                    <a:pt x="3769" y="13739"/>
                  </a:lnTo>
                  <a:lnTo>
                    <a:pt x="3769" y="5052"/>
                  </a:lnTo>
                  <a:close/>
                  <a:moveTo>
                    <a:pt x="1243" y="0"/>
                  </a:moveTo>
                  <a:cubicBezTo>
                    <a:pt x="565" y="0"/>
                    <a:pt x="0" y="606"/>
                    <a:pt x="0" y="1325"/>
                  </a:cubicBezTo>
                  <a:lnTo>
                    <a:pt x="0" y="14334"/>
                  </a:lnTo>
                  <a:cubicBezTo>
                    <a:pt x="0" y="15063"/>
                    <a:pt x="565" y="15659"/>
                    <a:pt x="1243" y="15659"/>
                  </a:cubicBezTo>
                  <a:lnTo>
                    <a:pt x="32909" y="15659"/>
                  </a:lnTo>
                  <a:cubicBezTo>
                    <a:pt x="33587" y="15659"/>
                    <a:pt x="34141" y="15063"/>
                    <a:pt x="34141" y="14334"/>
                  </a:cubicBezTo>
                  <a:lnTo>
                    <a:pt x="34141" y="1325"/>
                  </a:lnTo>
                  <a:cubicBezTo>
                    <a:pt x="34141" y="606"/>
                    <a:pt x="33587" y="0"/>
                    <a:pt x="32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9"/>
            <p:cNvSpPr/>
            <p:nvPr/>
          </p:nvSpPr>
          <p:spPr>
            <a:xfrm>
              <a:off x="5550050" y="3654125"/>
              <a:ext cx="18250" cy="18250"/>
            </a:xfrm>
            <a:custGeom>
              <a:rect b="b" l="l" r="r" t="t"/>
              <a:pathLst>
                <a:path extrusionOk="0" h="730" w="730">
                  <a:moveTo>
                    <a:pt x="349" y="0"/>
                  </a:moveTo>
                  <a:cubicBezTo>
                    <a:pt x="175" y="0"/>
                    <a:pt x="0" y="164"/>
                    <a:pt x="0" y="380"/>
                  </a:cubicBezTo>
                  <a:cubicBezTo>
                    <a:pt x="0" y="555"/>
                    <a:pt x="175" y="729"/>
                    <a:pt x="349" y="729"/>
                  </a:cubicBezTo>
                  <a:cubicBezTo>
                    <a:pt x="565" y="729"/>
                    <a:pt x="729" y="555"/>
                    <a:pt x="729" y="380"/>
                  </a:cubicBezTo>
                  <a:cubicBezTo>
                    <a:pt x="729" y="164"/>
                    <a:pt x="565" y="0"/>
                    <a:pt x="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9"/>
            <p:cNvSpPr/>
            <p:nvPr/>
          </p:nvSpPr>
          <p:spPr>
            <a:xfrm>
              <a:off x="5604725" y="3654125"/>
              <a:ext cx="18250" cy="18250"/>
            </a:xfrm>
            <a:custGeom>
              <a:rect b="b" l="l" r="r" t="t"/>
              <a:pathLst>
                <a:path extrusionOk="0" h="730" w="730">
                  <a:moveTo>
                    <a:pt x="339" y="0"/>
                  </a:moveTo>
                  <a:cubicBezTo>
                    <a:pt x="124" y="0"/>
                    <a:pt x="0" y="164"/>
                    <a:pt x="0" y="380"/>
                  </a:cubicBezTo>
                  <a:cubicBezTo>
                    <a:pt x="0" y="555"/>
                    <a:pt x="124" y="729"/>
                    <a:pt x="339" y="729"/>
                  </a:cubicBezTo>
                  <a:cubicBezTo>
                    <a:pt x="555" y="729"/>
                    <a:pt x="729" y="555"/>
                    <a:pt x="729" y="380"/>
                  </a:cubicBezTo>
                  <a:cubicBezTo>
                    <a:pt x="729" y="164"/>
                    <a:pt x="555" y="0"/>
                    <a:pt x="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9"/>
            <p:cNvSpPr/>
            <p:nvPr/>
          </p:nvSpPr>
          <p:spPr>
            <a:xfrm>
              <a:off x="5658125" y="3654125"/>
              <a:ext cx="19275" cy="18250"/>
            </a:xfrm>
            <a:custGeom>
              <a:rect b="b" l="l" r="r" t="t"/>
              <a:pathLst>
                <a:path extrusionOk="0" h="730" w="771">
                  <a:moveTo>
                    <a:pt x="390" y="0"/>
                  </a:moveTo>
                  <a:cubicBezTo>
                    <a:pt x="175" y="0"/>
                    <a:pt x="0" y="164"/>
                    <a:pt x="0" y="380"/>
                  </a:cubicBezTo>
                  <a:cubicBezTo>
                    <a:pt x="0" y="555"/>
                    <a:pt x="175" y="729"/>
                    <a:pt x="390" y="729"/>
                  </a:cubicBezTo>
                  <a:cubicBezTo>
                    <a:pt x="606" y="729"/>
                    <a:pt x="770" y="555"/>
                    <a:pt x="770" y="380"/>
                  </a:cubicBezTo>
                  <a:cubicBezTo>
                    <a:pt x="770" y="164"/>
                    <a:pt x="606" y="0"/>
                    <a:pt x="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9"/>
            <p:cNvSpPr/>
            <p:nvPr/>
          </p:nvSpPr>
          <p:spPr>
            <a:xfrm>
              <a:off x="5712800" y="3654125"/>
              <a:ext cx="18250" cy="18250"/>
            </a:xfrm>
            <a:custGeom>
              <a:rect b="b" l="l" r="r" t="t"/>
              <a:pathLst>
                <a:path extrusionOk="0" h="730" w="730">
                  <a:moveTo>
                    <a:pt x="380" y="0"/>
                  </a:moveTo>
                  <a:cubicBezTo>
                    <a:pt x="164" y="0"/>
                    <a:pt x="0" y="164"/>
                    <a:pt x="0" y="380"/>
                  </a:cubicBezTo>
                  <a:cubicBezTo>
                    <a:pt x="0" y="555"/>
                    <a:pt x="164" y="729"/>
                    <a:pt x="380" y="729"/>
                  </a:cubicBezTo>
                  <a:cubicBezTo>
                    <a:pt x="596" y="729"/>
                    <a:pt x="729" y="555"/>
                    <a:pt x="729" y="380"/>
                  </a:cubicBezTo>
                  <a:cubicBezTo>
                    <a:pt x="729" y="164"/>
                    <a:pt x="596" y="0"/>
                    <a:pt x="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9"/>
            <p:cNvSpPr/>
            <p:nvPr/>
          </p:nvSpPr>
          <p:spPr>
            <a:xfrm>
              <a:off x="5767200" y="3654125"/>
              <a:ext cx="18250" cy="18250"/>
            </a:xfrm>
            <a:custGeom>
              <a:rect b="b" l="l" r="r" t="t"/>
              <a:pathLst>
                <a:path extrusionOk="0" h="730" w="730">
                  <a:moveTo>
                    <a:pt x="391" y="0"/>
                  </a:moveTo>
                  <a:cubicBezTo>
                    <a:pt x="176" y="0"/>
                    <a:pt x="1" y="164"/>
                    <a:pt x="1" y="380"/>
                  </a:cubicBezTo>
                  <a:cubicBezTo>
                    <a:pt x="1" y="555"/>
                    <a:pt x="176" y="729"/>
                    <a:pt x="391" y="729"/>
                  </a:cubicBezTo>
                  <a:cubicBezTo>
                    <a:pt x="555" y="729"/>
                    <a:pt x="730" y="555"/>
                    <a:pt x="730" y="380"/>
                  </a:cubicBezTo>
                  <a:cubicBezTo>
                    <a:pt x="730" y="164"/>
                    <a:pt x="555"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9"/>
            <p:cNvSpPr/>
            <p:nvPr/>
          </p:nvSpPr>
          <p:spPr>
            <a:xfrm>
              <a:off x="5821900" y="3654125"/>
              <a:ext cx="18250" cy="18250"/>
            </a:xfrm>
            <a:custGeom>
              <a:rect b="b" l="l" r="r" t="t"/>
              <a:pathLst>
                <a:path extrusionOk="0" h="730" w="730">
                  <a:moveTo>
                    <a:pt x="339" y="0"/>
                  </a:moveTo>
                  <a:cubicBezTo>
                    <a:pt x="164" y="0"/>
                    <a:pt x="0" y="164"/>
                    <a:pt x="0" y="380"/>
                  </a:cubicBezTo>
                  <a:cubicBezTo>
                    <a:pt x="0" y="555"/>
                    <a:pt x="164" y="729"/>
                    <a:pt x="339" y="729"/>
                  </a:cubicBezTo>
                  <a:cubicBezTo>
                    <a:pt x="555" y="729"/>
                    <a:pt x="729" y="555"/>
                    <a:pt x="729" y="380"/>
                  </a:cubicBezTo>
                  <a:cubicBezTo>
                    <a:pt x="729" y="164"/>
                    <a:pt x="555" y="0"/>
                    <a:pt x="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9"/>
            <p:cNvSpPr/>
            <p:nvPr/>
          </p:nvSpPr>
          <p:spPr>
            <a:xfrm>
              <a:off x="5875275" y="3654125"/>
              <a:ext cx="19275" cy="18250"/>
            </a:xfrm>
            <a:custGeom>
              <a:rect b="b" l="l" r="r" t="t"/>
              <a:pathLst>
                <a:path extrusionOk="0" h="730" w="771">
                  <a:moveTo>
                    <a:pt x="391" y="0"/>
                  </a:moveTo>
                  <a:cubicBezTo>
                    <a:pt x="175" y="0"/>
                    <a:pt x="1" y="164"/>
                    <a:pt x="1" y="380"/>
                  </a:cubicBezTo>
                  <a:cubicBezTo>
                    <a:pt x="1" y="555"/>
                    <a:pt x="175" y="729"/>
                    <a:pt x="391" y="729"/>
                  </a:cubicBezTo>
                  <a:cubicBezTo>
                    <a:pt x="596" y="729"/>
                    <a:pt x="771" y="555"/>
                    <a:pt x="771" y="380"/>
                  </a:cubicBezTo>
                  <a:cubicBezTo>
                    <a:pt x="771" y="164"/>
                    <a:pt x="596"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5929950" y="3654125"/>
              <a:ext cx="19275" cy="18250"/>
            </a:xfrm>
            <a:custGeom>
              <a:rect b="b" l="l" r="r" t="t"/>
              <a:pathLst>
                <a:path extrusionOk="0" h="730" w="771">
                  <a:moveTo>
                    <a:pt x="381" y="0"/>
                  </a:moveTo>
                  <a:cubicBezTo>
                    <a:pt x="165" y="0"/>
                    <a:pt x="1" y="164"/>
                    <a:pt x="1" y="380"/>
                  </a:cubicBezTo>
                  <a:cubicBezTo>
                    <a:pt x="1" y="555"/>
                    <a:pt x="165" y="729"/>
                    <a:pt x="381" y="729"/>
                  </a:cubicBezTo>
                  <a:cubicBezTo>
                    <a:pt x="596" y="729"/>
                    <a:pt x="771" y="555"/>
                    <a:pt x="771" y="380"/>
                  </a:cubicBezTo>
                  <a:cubicBezTo>
                    <a:pt x="771" y="164"/>
                    <a:pt x="596" y="0"/>
                    <a:pt x="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9"/>
            <p:cNvSpPr/>
            <p:nvPr/>
          </p:nvSpPr>
          <p:spPr>
            <a:xfrm>
              <a:off x="5981300" y="3654125"/>
              <a:ext cx="26725" cy="64200"/>
            </a:xfrm>
            <a:custGeom>
              <a:rect b="b" l="l" r="r" t="t"/>
              <a:pathLst>
                <a:path extrusionOk="0" h="2568" w="1069">
                  <a:moveTo>
                    <a:pt x="894" y="164"/>
                  </a:moveTo>
                  <a:lnTo>
                    <a:pt x="894" y="2393"/>
                  </a:lnTo>
                  <a:lnTo>
                    <a:pt x="165" y="2393"/>
                  </a:lnTo>
                  <a:lnTo>
                    <a:pt x="165" y="164"/>
                  </a:lnTo>
                  <a:close/>
                  <a:moveTo>
                    <a:pt x="0" y="0"/>
                  </a:moveTo>
                  <a:lnTo>
                    <a:pt x="0" y="2567"/>
                  </a:lnTo>
                  <a:lnTo>
                    <a:pt x="1068" y="2567"/>
                  </a:lnTo>
                  <a:lnTo>
                    <a:pt x="1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9"/>
            <p:cNvSpPr/>
            <p:nvPr/>
          </p:nvSpPr>
          <p:spPr>
            <a:xfrm>
              <a:off x="5268950" y="3674400"/>
              <a:ext cx="85525" cy="4375"/>
            </a:xfrm>
            <a:custGeom>
              <a:rect b="b" l="l" r="r" t="t"/>
              <a:pathLst>
                <a:path extrusionOk="0" h="175" w="3421">
                  <a:moveTo>
                    <a:pt x="83" y="0"/>
                  </a:moveTo>
                  <a:cubicBezTo>
                    <a:pt x="42" y="0"/>
                    <a:pt x="1" y="41"/>
                    <a:pt x="1" y="83"/>
                  </a:cubicBezTo>
                  <a:cubicBezTo>
                    <a:pt x="1" y="124"/>
                    <a:pt x="42" y="175"/>
                    <a:pt x="83" y="175"/>
                  </a:cubicBezTo>
                  <a:lnTo>
                    <a:pt x="3338" y="175"/>
                  </a:lnTo>
                  <a:cubicBezTo>
                    <a:pt x="3420" y="175"/>
                    <a:pt x="3420" y="124"/>
                    <a:pt x="3420" y="83"/>
                  </a:cubicBezTo>
                  <a:cubicBezTo>
                    <a:pt x="3420" y="41"/>
                    <a:pt x="3420" y="0"/>
                    <a:pt x="33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9"/>
            <p:cNvSpPr/>
            <p:nvPr/>
          </p:nvSpPr>
          <p:spPr>
            <a:xfrm>
              <a:off x="5268950" y="3685175"/>
              <a:ext cx="85525" cy="4125"/>
            </a:xfrm>
            <a:custGeom>
              <a:rect b="b" l="l" r="r" t="t"/>
              <a:pathLst>
                <a:path extrusionOk="0" h="165" w="3421">
                  <a:moveTo>
                    <a:pt x="83" y="1"/>
                  </a:moveTo>
                  <a:cubicBezTo>
                    <a:pt x="42" y="1"/>
                    <a:pt x="1" y="42"/>
                    <a:pt x="1" y="83"/>
                  </a:cubicBezTo>
                  <a:cubicBezTo>
                    <a:pt x="1" y="124"/>
                    <a:pt x="42" y="165"/>
                    <a:pt x="83" y="165"/>
                  </a:cubicBezTo>
                  <a:lnTo>
                    <a:pt x="3338" y="165"/>
                  </a:lnTo>
                  <a:cubicBezTo>
                    <a:pt x="3420" y="165"/>
                    <a:pt x="3420" y="124"/>
                    <a:pt x="3420" y="83"/>
                  </a:cubicBezTo>
                  <a:cubicBezTo>
                    <a:pt x="3420" y="42"/>
                    <a:pt x="3420" y="1"/>
                    <a:pt x="3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9"/>
            <p:cNvSpPr/>
            <p:nvPr/>
          </p:nvSpPr>
          <p:spPr>
            <a:xfrm>
              <a:off x="5268950" y="3695700"/>
              <a:ext cx="85525" cy="4400"/>
            </a:xfrm>
            <a:custGeom>
              <a:rect b="b" l="l" r="r" t="t"/>
              <a:pathLst>
                <a:path extrusionOk="0" h="176" w="3421">
                  <a:moveTo>
                    <a:pt x="83" y="1"/>
                  </a:moveTo>
                  <a:cubicBezTo>
                    <a:pt x="42" y="1"/>
                    <a:pt x="1" y="42"/>
                    <a:pt x="1" y="93"/>
                  </a:cubicBezTo>
                  <a:cubicBezTo>
                    <a:pt x="1" y="134"/>
                    <a:pt x="42" y="175"/>
                    <a:pt x="83" y="175"/>
                  </a:cubicBezTo>
                  <a:lnTo>
                    <a:pt x="3338" y="175"/>
                  </a:lnTo>
                  <a:cubicBezTo>
                    <a:pt x="3420" y="175"/>
                    <a:pt x="3420" y="134"/>
                    <a:pt x="3420" y="93"/>
                  </a:cubicBezTo>
                  <a:cubicBezTo>
                    <a:pt x="3420" y="42"/>
                    <a:pt x="3420" y="1"/>
                    <a:pt x="3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49"/>
          <p:cNvGrpSpPr/>
          <p:nvPr/>
        </p:nvGrpSpPr>
        <p:grpSpPr>
          <a:xfrm rot="2358311">
            <a:off x="6299233" y="2896767"/>
            <a:ext cx="708144" cy="1820336"/>
            <a:chOff x="7583975" y="2049779"/>
            <a:chExt cx="840027" cy="2159351"/>
          </a:xfrm>
        </p:grpSpPr>
        <p:sp>
          <p:nvSpPr>
            <p:cNvPr id="972" name="Google Shape;972;p49"/>
            <p:cNvSpPr/>
            <p:nvPr/>
          </p:nvSpPr>
          <p:spPr>
            <a:xfrm>
              <a:off x="7876698" y="2324908"/>
              <a:ext cx="33560" cy="33560"/>
            </a:xfrm>
            <a:custGeom>
              <a:rect b="b" l="l" r="r" t="t"/>
              <a:pathLst>
                <a:path extrusionOk="0" h="227" w="227">
                  <a:moveTo>
                    <a:pt x="113" y="0"/>
                  </a:moveTo>
                  <a:cubicBezTo>
                    <a:pt x="59" y="0"/>
                    <a:pt x="0" y="59"/>
                    <a:pt x="0" y="113"/>
                  </a:cubicBezTo>
                  <a:cubicBezTo>
                    <a:pt x="0" y="191"/>
                    <a:pt x="59" y="227"/>
                    <a:pt x="113" y="227"/>
                  </a:cubicBezTo>
                  <a:cubicBezTo>
                    <a:pt x="190" y="227"/>
                    <a:pt x="227" y="191"/>
                    <a:pt x="227" y="113"/>
                  </a:cubicBezTo>
                  <a:cubicBezTo>
                    <a:pt x="227" y="59"/>
                    <a:pt x="190" y="0"/>
                    <a:pt x="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73" name="Google Shape;973;p49"/>
            <p:cNvSpPr/>
            <p:nvPr/>
          </p:nvSpPr>
          <p:spPr>
            <a:xfrm>
              <a:off x="7893403" y="2257937"/>
              <a:ext cx="33560" cy="33560"/>
            </a:xfrm>
            <a:custGeom>
              <a:rect b="b" l="l" r="r" t="t"/>
              <a:pathLst>
                <a:path extrusionOk="0" h="227" w="227">
                  <a:moveTo>
                    <a:pt x="114" y="0"/>
                  </a:moveTo>
                  <a:cubicBezTo>
                    <a:pt x="59" y="0"/>
                    <a:pt x="0" y="59"/>
                    <a:pt x="0" y="113"/>
                  </a:cubicBezTo>
                  <a:cubicBezTo>
                    <a:pt x="0" y="190"/>
                    <a:pt x="59" y="227"/>
                    <a:pt x="114" y="227"/>
                  </a:cubicBezTo>
                  <a:cubicBezTo>
                    <a:pt x="191" y="227"/>
                    <a:pt x="227" y="190"/>
                    <a:pt x="227" y="113"/>
                  </a:cubicBezTo>
                  <a:cubicBezTo>
                    <a:pt x="227" y="59"/>
                    <a:pt x="191" y="0"/>
                    <a:pt x="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74" name="Google Shape;974;p49"/>
            <p:cNvSpPr/>
            <p:nvPr/>
          </p:nvSpPr>
          <p:spPr>
            <a:xfrm>
              <a:off x="7912770" y="2188305"/>
              <a:ext cx="36960" cy="34299"/>
            </a:xfrm>
            <a:custGeom>
              <a:rect b="b" l="l" r="r" t="t"/>
              <a:pathLst>
                <a:path extrusionOk="0" h="232" w="250">
                  <a:moveTo>
                    <a:pt x="155" y="0"/>
                  </a:moveTo>
                  <a:cubicBezTo>
                    <a:pt x="78" y="0"/>
                    <a:pt x="23" y="36"/>
                    <a:pt x="23" y="95"/>
                  </a:cubicBezTo>
                  <a:cubicBezTo>
                    <a:pt x="1" y="172"/>
                    <a:pt x="41" y="227"/>
                    <a:pt x="114" y="227"/>
                  </a:cubicBezTo>
                  <a:cubicBezTo>
                    <a:pt x="124" y="230"/>
                    <a:pt x="134" y="231"/>
                    <a:pt x="144" y="231"/>
                  </a:cubicBezTo>
                  <a:cubicBezTo>
                    <a:pt x="190" y="231"/>
                    <a:pt x="231" y="195"/>
                    <a:pt x="250" y="131"/>
                  </a:cubicBezTo>
                  <a:cubicBezTo>
                    <a:pt x="250" y="77"/>
                    <a:pt x="209" y="18"/>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75" name="Google Shape;975;p49"/>
            <p:cNvSpPr/>
            <p:nvPr/>
          </p:nvSpPr>
          <p:spPr>
            <a:xfrm>
              <a:off x="7940860" y="2126064"/>
              <a:ext cx="39030" cy="34890"/>
            </a:xfrm>
            <a:custGeom>
              <a:rect b="b" l="l" r="r" t="t"/>
              <a:pathLst>
                <a:path extrusionOk="0" h="236" w="264">
                  <a:moveTo>
                    <a:pt x="130" y="1"/>
                  </a:moveTo>
                  <a:cubicBezTo>
                    <a:pt x="82" y="1"/>
                    <a:pt x="35" y="52"/>
                    <a:pt x="19" y="99"/>
                  </a:cubicBezTo>
                  <a:cubicBezTo>
                    <a:pt x="1" y="158"/>
                    <a:pt x="60" y="213"/>
                    <a:pt x="114" y="231"/>
                  </a:cubicBezTo>
                  <a:cubicBezTo>
                    <a:pt x="123" y="234"/>
                    <a:pt x="132" y="236"/>
                    <a:pt x="140" y="236"/>
                  </a:cubicBezTo>
                  <a:cubicBezTo>
                    <a:pt x="189" y="236"/>
                    <a:pt x="230" y="186"/>
                    <a:pt x="246" y="140"/>
                  </a:cubicBezTo>
                  <a:cubicBezTo>
                    <a:pt x="264" y="81"/>
                    <a:pt x="209" y="27"/>
                    <a:pt x="150" y="4"/>
                  </a:cubicBezTo>
                  <a:cubicBezTo>
                    <a:pt x="144" y="2"/>
                    <a:pt x="137"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76" name="Google Shape;976;p49"/>
            <p:cNvSpPr/>
            <p:nvPr/>
          </p:nvSpPr>
          <p:spPr>
            <a:xfrm>
              <a:off x="7583975" y="2049779"/>
              <a:ext cx="840027" cy="2159351"/>
            </a:xfrm>
            <a:custGeom>
              <a:rect b="b" l="l" r="r" t="t"/>
              <a:pathLst>
                <a:path extrusionOk="0" h="14606" w="5682">
                  <a:moveTo>
                    <a:pt x="1304" y="9176"/>
                  </a:moveTo>
                  <a:cubicBezTo>
                    <a:pt x="1365" y="9176"/>
                    <a:pt x="1445" y="9215"/>
                    <a:pt x="1545" y="9300"/>
                  </a:cubicBezTo>
                  <a:cubicBezTo>
                    <a:pt x="1714" y="9435"/>
                    <a:pt x="1908" y="9473"/>
                    <a:pt x="2071" y="9473"/>
                  </a:cubicBezTo>
                  <a:cubicBezTo>
                    <a:pt x="2276" y="9473"/>
                    <a:pt x="2433" y="9414"/>
                    <a:pt x="2433" y="9414"/>
                  </a:cubicBezTo>
                  <a:lnTo>
                    <a:pt x="2433" y="11280"/>
                  </a:lnTo>
                  <a:cubicBezTo>
                    <a:pt x="2153" y="11542"/>
                    <a:pt x="1898" y="11635"/>
                    <a:pt x="1697" y="11635"/>
                  </a:cubicBezTo>
                  <a:cubicBezTo>
                    <a:pt x="1361" y="11635"/>
                    <a:pt x="1177" y="11372"/>
                    <a:pt x="1282" y="11208"/>
                  </a:cubicBezTo>
                  <a:cubicBezTo>
                    <a:pt x="1432" y="10940"/>
                    <a:pt x="1473" y="10433"/>
                    <a:pt x="1264" y="9885"/>
                  </a:cubicBezTo>
                  <a:cubicBezTo>
                    <a:pt x="1125" y="9469"/>
                    <a:pt x="1139" y="9176"/>
                    <a:pt x="1304" y="9176"/>
                  </a:cubicBezTo>
                  <a:close/>
                  <a:moveTo>
                    <a:pt x="3244" y="9885"/>
                  </a:moveTo>
                  <a:cubicBezTo>
                    <a:pt x="3244" y="9885"/>
                    <a:pt x="3397" y="10063"/>
                    <a:pt x="3704" y="10063"/>
                  </a:cubicBezTo>
                  <a:cubicBezTo>
                    <a:pt x="3770" y="10063"/>
                    <a:pt x="3843" y="10054"/>
                    <a:pt x="3924" y="10034"/>
                  </a:cubicBezTo>
                  <a:cubicBezTo>
                    <a:pt x="4032" y="10009"/>
                    <a:pt x="4120" y="9994"/>
                    <a:pt x="4189" y="9994"/>
                  </a:cubicBezTo>
                  <a:cubicBezTo>
                    <a:pt x="4422" y="9994"/>
                    <a:pt x="4430" y="10167"/>
                    <a:pt x="4227" y="10678"/>
                  </a:cubicBezTo>
                  <a:cubicBezTo>
                    <a:pt x="3983" y="11321"/>
                    <a:pt x="4662" y="11643"/>
                    <a:pt x="4585" y="12001"/>
                  </a:cubicBezTo>
                  <a:cubicBezTo>
                    <a:pt x="4540" y="12179"/>
                    <a:pt x="4358" y="12269"/>
                    <a:pt x="4166" y="12269"/>
                  </a:cubicBezTo>
                  <a:cubicBezTo>
                    <a:pt x="3954" y="12269"/>
                    <a:pt x="3730" y="12160"/>
                    <a:pt x="3661" y="11942"/>
                  </a:cubicBezTo>
                  <a:cubicBezTo>
                    <a:pt x="3529" y="11548"/>
                    <a:pt x="3493" y="11452"/>
                    <a:pt x="3244" y="11321"/>
                  </a:cubicBezTo>
                  <a:lnTo>
                    <a:pt x="3244" y="9885"/>
                  </a:lnTo>
                  <a:close/>
                  <a:moveTo>
                    <a:pt x="2832" y="11489"/>
                  </a:moveTo>
                  <a:cubicBezTo>
                    <a:pt x="3172" y="11489"/>
                    <a:pt x="3434" y="11756"/>
                    <a:pt x="3434" y="12073"/>
                  </a:cubicBezTo>
                  <a:cubicBezTo>
                    <a:pt x="3434" y="12395"/>
                    <a:pt x="3172" y="12680"/>
                    <a:pt x="2832" y="12680"/>
                  </a:cubicBezTo>
                  <a:cubicBezTo>
                    <a:pt x="2510" y="12680"/>
                    <a:pt x="2247" y="12395"/>
                    <a:pt x="2247" y="12073"/>
                  </a:cubicBezTo>
                  <a:cubicBezTo>
                    <a:pt x="2247" y="11756"/>
                    <a:pt x="2510" y="11489"/>
                    <a:pt x="2832" y="11489"/>
                  </a:cubicBezTo>
                  <a:close/>
                  <a:moveTo>
                    <a:pt x="4680" y="12925"/>
                  </a:moveTo>
                  <a:cubicBezTo>
                    <a:pt x="4907" y="12925"/>
                    <a:pt x="4907" y="13265"/>
                    <a:pt x="4680" y="13265"/>
                  </a:cubicBezTo>
                  <a:cubicBezTo>
                    <a:pt x="4454" y="13265"/>
                    <a:pt x="4454" y="12925"/>
                    <a:pt x="4680" y="12925"/>
                  </a:cubicBezTo>
                  <a:close/>
                  <a:moveTo>
                    <a:pt x="4359" y="13473"/>
                  </a:moveTo>
                  <a:cubicBezTo>
                    <a:pt x="4585" y="13473"/>
                    <a:pt x="4585" y="13831"/>
                    <a:pt x="4359" y="13831"/>
                  </a:cubicBezTo>
                  <a:cubicBezTo>
                    <a:pt x="4132" y="13831"/>
                    <a:pt x="4132" y="13473"/>
                    <a:pt x="4359" y="13473"/>
                  </a:cubicBezTo>
                  <a:close/>
                  <a:moveTo>
                    <a:pt x="3851" y="13813"/>
                  </a:moveTo>
                  <a:cubicBezTo>
                    <a:pt x="4078" y="13813"/>
                    <a:pt x="4078" y="14153"/>
                    <a:pt x="3851" y="14153"/>
                  </a:cubicBezTo>
                  <a:cubicBezTo>
                    <a:pt x="3625" y="14153"/>
                    <a:pt x="3625" y="13813"/>
                    <a:pt x="3851" y="13813"/>
                  </a:cubicBezTo>
                  <a:close/>
                  <a:moveTo>
                    <a:pt x="3367" y="0"/>
                  </a:moveTo>
                  <a:cubicBezTo>
                    <a:pt x="3330" y="0"/>
                    <a:pt x="3284" y="15"/>
                    <a:pt x="3226" y="49"/>
                  </a:cubicBezTo>
                  <a:cubicBezTo>
                    <a:pt x="2886" y="257"/>
                    <a:pt x="2265" y="2088"/>
                    <a:pt x="2302" y="2296"/>
                  </a:cubicBezTo>
                  <a:cubicBezTo>
                    <a:pt x="2311" y="2409"/>
                    <a:pt x="2344" y="2438"/>
                    <a:pt x="2386" y="2438"/>
                  </a:cubicBezTo>
                  <a:cubicBezTo>
                    <a:pt x="2429" y="2438"/>
                    <a:pt x="2481" y="2409"/>
                    <a:pt x="2528" y="2409"/>
                  </a:cubicBezTo>
                  <a:lnTo>
                    <a:pt x="2433" y="9205"/>
                  </a:lnTo>
                  <a:cubicBezTo>
                    <a:pt x="2302" y="9241"/>
                    <a:pt x="2134" y="9282"/>
                    <a:pt x="1998" y="9282"/>
                  </a:cubicBezTo>
                  <a:cubicBezTo>
                    <a:pt x="1622" y="9282"/>
                    <a:pt x="1264" y="8585"/>
                    <a:pt x="1319" y="8186"/>
                  </a:cubicBezTo>
                  <a:cubicBezTo>
                    <a:pt x="1343" y="7952"/>
                    <a:pt x="1279" y="7762"/>
                    <a:pt x="1179" y="7762"/>
                  </a:cubicBezTo>
                  <a:cubicBezTo>
                    <a:pt x="1112" y="7762"/>
                    <a:pt x="1027" y="7850"/>
                    <a:pt x="943" y="8073"/>
                  </a:cubicBezTo>
                  <a:cubicBezTo>
                    <a:pt x="734" y="8621"/>
                    <a:pt x="906" y="9337"/>
                    <a:pt x="1056" y="9753"/>
                  </a:cubicBezTo>
                  <a:cubicBezTo>
                    <a:pt x="1228" y="10170"/>
                    <a:pt x="1414" y="10660"/>
                    <a:pt x="1133" y="11167"/>
                  </a:cubicBezTo>
                  <a:cubicBezTo>
                    <a:pt x="847" y="11661"/>
                    <a:pt x="0" y="13002"/>
                    <a:pt x="924" y="13926"/>
                  </a:cubicBezTo>
                  <a:cubicBezTo>
                    <a:pt x="1558" y="14576"/>
                    <a:pt x="2457" y="14606"/>
                    <a:pt x="2759" y="14606"/>
                  </a:cubicBezTo>
                  <a:cubicBezTo>
                    <a:pt x="2790" y="14606"/>
                    <a:pt x="2814" y="14606"/>
                    <a:pt x="2832" y="14606"/>
                  </a:cubicBezTo>
                  <a:cubicBezTo>
                    <a:pt x="2849" y="14606"/>
                    <a:pt x="2873" y="14606"/>
                    <a:pt x="2904" y="14606"/>
                  </a:cubicBezTo>
                  <a:cubicBezTo>
                    <a:pt x="3206" y="14606"/>
                    <a:pt x="4124" y="14576"/>
                    <a:pt x="4757" y="13926"/>
                  </a:cubicBezTo>
                  <a:cubicBezTo>
                    <a:pt x="5681" y="13002"/>
                    <a:pt x="4830" y="11828"/>
                    <a:pt x="4549" y="11321"/>
                  </a:cubicBezTo>
                  <a:cubicBezTo>
                    <a:pt x="4263" y="10809"/>
                    <a:pt x="4454" y="10510"/>
                    <a:pt x="4626" y="10111"/>
                  </a:cubicBezTo>
                  <a:cubicBezTo>
                    <a:pt x="4704" y="9893"/>
                    <a:pt x="4540" y="9841"/>
                    <a:pt x="4314" y="9841"/>
                  </a:cubicBezTo>
                  <a:cubicBezTo>
                    <a:pt x="4107" y="9841"/>
                    <a:pt x="3850" y="9885"/>
                    <a:pt x="3679" y="9885"/>
                  </a:cubicBezTo>
                  <a:cubicBezTo>
                    <a:pt x="3548" y="9885"/>
                    <a:pt x="3398" y="9772"/>
                    <a:pt x="3244" y="9622"/>
                  </a:cubicBezTo>
                  <a:lnTo>
                    <a:pt x="3153" y="2409"/>
                  </a:lnTo>
                  <a:cubicBezTo>
                    <a:pt x="3153" y="2409"/>
                    <a:pt x="3236" y="2085"/>
                    <a:pt x="3490" y="2085"/>
                  </a:cubicBezTo>
                  <a:cubicBezTo>
                    <a:pt x="3502" y="2085"/>
                    <a:pt x="3516" y="2086"/>
                    <a:pt x="3529" y="2088"/>
                  </a:cubicBezTo>
                  <a:cubicBezTo>
                    <a:pt x="3529" y="2088"/>
                    <a:pt x="3303" y="1336"/>
                    <a:pt x="3416" y="824"/>
                  </a:cubicBezTo>
                  <a:cubicBezTo>
                    <a:pt x="3496" y="413"/>
                    <a:pt x="3560" y="0"/>
                    <a:pt x="3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977" name="Google Shape;977;p49"/>
          <p:cNvGrpSpPr/>
          <p:nvPr/>
        </p:nvGrpSpPr>
        <p:grpSpPr>
          <a:xfrm>
            <a:off x="960850" y="2011471"/>
            <a:ext cx="3286036" cy="2050435"/>
            <a:chOff x="1433350" y="1648525"/>
            <a:chExt cx="1962750" cy="1224725"/>
          </a:xfrm>
        </p:grpSpPr>
        <p:sp>
          <p:nvSpPr>
            <p:cNvPr id="978" name="Google Shape;978;p49"/>
            <p:cNvSpPr/>
            <p:nvPr/>
          </p:nvSpPr>
          <p:spPr>
            <a:xfrm>
              <a:off x="3176850" y="2339550"/>
              <a:ext cx="34175" cy="123000"/>
            </a:xfrm>
            <a:custGeom>
              <a:rect b="b" l="l" r="r" t="t"/>
              <a:pathLst>
                <a:path extrusionOk="0" h="4920" w="1367">
                  <a:moveTo>
                    <a:pt x="678" y="1"/>
                  </a:moveTo>
                  <a:cubicBezTo>
                    <a:pt x="298" y="1"/>
                    <a:pt x="1" y="339"/>
                    <a:pt x="1" y="689"/>
                  </a:cubicBezTo>
                  <a:lnTo>
                    <a:pt x="1" y="4231"/>
                  </a:lnTo>
                  <a:cubicBezTo>
                    <a:pt x="1" y="4621"/>
                    <a:pt x="298" y="4919"/>
                    <a:pt x="678" y="4919"/>
                  </a:cubicBezTo>
                  <a:cubicBezTo>
                    <a:pt x="1069" y="4919"/>
                    <a:pt x="1366" y="4621"/>
                    <a:pt x="1366" y="4231"/>
                  </a:cubicBezTo>
                  <a:lnTo>
                    <a:pt x="1366" y="689"/>
                  </a:lnTo>
                  <a:cubicBezTo>
                    <a:pt x="1366" y="339"/>
                    <a:pt x="1069" y="1"/>
                    <a:pt x="6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2700675" y="2268950"/>
              <a:ext cx="378650" cy="23650"/>
            </a:xfrm>
            <a:custGeom>
              <a:rect b="b" l="l" r="r" t="t"/>
              <a:pathLst>
                <a:path extrusionOk="0" h="946" w="15146">
                  <a:moveTo>
                    <a:pt x="1" y="1"/>
                  </a:moveTo>
                  <a:lnTo>
                    <a:pt x="1" y="946"/>
                  </a:lnTo>
                  <a:lnTo>
                    <a:pt x="15146" y="946"/>
                  </a:lnTo>
                  <a:lnTo>
                    <a:pt x="15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2679375" y="2434800"/>
              <a:ext cx="421525" cy="65225"/>
            </a:xfrm>
            <a:custGeom>
              <a:rect b="b" l="l" r="r" t="t"/>
              <a:pathLst>
                <a:path extrusionOk="0" h="2609" w="16861">
                  <a:moveTo>
                    <a:pt x="15998" y="852"/>
                  </a:moveTo>
                  <a:lnTo>
                    <a:pt x="15998" y="1756"/>
                  </a:lnTo>
                  <a:lnTo>
                    <a:pt x="853" y="1756"/>
                  </a:lnTo>
                  <a:lnTo>
                    <a:pt x="853" y="852"/>
                  </a:lnTo>
                  <a:close/>
                  <a:moveTo>
                    <a:pt x="0" y="0"/>
                  </a:moveTo>
                  <a:lnTo>
                    <a:pt x="0" y="2608"/>
                  </a:lnTo>
                  <a:lnTo>
                    <a:pt x="16860" y="2608"/>
                  </a:lnTo>
                  <a:lnTo>
                    <a:pt x="168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1433350" y="2058200"/>
              <a:ext cx="460025" cy="815050"/>
            </a:xfrm>
            <a:custGeom>
              <a:rect b="b" l="l" r="r" t="t"/>
              <a:pathLst>
                <a:path extrusionOk="0" h="32602" w="18401">
                  <a:moveTo>
                    <a:pt x="16131" y="2742"/>
                  </a:moveTo>
                  <a:lnTo>
                    <a:pt x="16131" y="6038"/>
                  </a:lnTo>
                  <a:lnTo>
                    <a:pt x="2229" y="6038"/>
                  </a:lnTo>
                  <a:lnTo>
                    <a:pt x="2229" y="2742"/>
                  </a:lnTo>
                  <a:lnTo>
                    <a:pt x="4190" y="2742"/>
                  </a:lnTo>
                  <a:lnTo>
                    <a:pt x="4190" y="4190"/>
                  </a:lnTo>
                  <a:lnTo>
                    <a:pt x="6377" y="4190"/>
                  </a:lnTo>
                  <a:lnTo>
                    <a:pt x="6377" y="2742"/>
                  </a:lnTo>
                  <a:lnTo>
                    <a:pt x="11983" y="2742"/>
                  </a:lnTo>
                  <a:lnTo>
                    <a:pt x="11983" y="4190"/>
                  </a:lnTo>
                  <a:lnTo>
                    <a:pt x="14160" y="4190"/>
                  </a:lnTo>
                  <a:lnTo>
                    <a:pt x="14160" y="2742"/>
                  </a:lnTo>
                  <a:close/>
                  <a:moveTo>
                    <a:pt x="16131" y="10659"/>
                  </a:moveTo>
                  <a:lnTo>
                    <a:pt x="16131" y="13349"/>
                  </a:lnTo>
                  <a:lnTo>
                    <a:pt x="14160" y="13349"/>
                  </a:lnTo>
                  <a:lnTo>
                    <a:pt x="14160" y="11891"/>
                  </a:lnTo>
                  <a:lnTo>
                    <a:pt x="11983" y="11891"/>
                  </a:lnTo>
                  <a:lnTo>
                    <a:pt x="11983" y="13349"/>
                  </a:lnTo>
                  <a:lnTo>
                    <a:pt x="6377" y="13349"/>
                  </a:lnTo>
                  <a:lnTo>
                    <a:pt x="6377" y="11891"/>
                  </a:lnTo>
                  <a:lnTo>
                    <a:pt x="4190" y="11891"/>
                  </a:lnTo>
                  <a:lnTo>
                    <a:pt x="4190" y="13349"/>
                  </a:lnTo>
                  <a:lnTo>
                    <a:pt x="2229" y="13349"/>
                  </a:lnTo>
                  <a:lnTo>
                    <a:pt x="2229" y="10659"/>
                  </a:lnTo>
                  <a:close/>
                  <a:moveTo>
                    <a:pt x="8769" y="25116"/>
                  </a:moveTo>
                  <a:lnTo>
                    <a:pt x="8769" y="29563"/>
                  </a:lnTo>
                  <a:lnTo>
                    <a:pt x="7055" y="28577"/>
                  </a:lnTo>
                  <a:lnTo>
                    <a:pt x="8769" y="25116"/>
                  </a:lnTo>
                  <a:close/>
                  <a:moveTo>
                    <a:pt x="9622" y="25116"/>
                  </a:moveTo>
                  <a:lnTo>
                    <a:pt x="11295" y="28577"/>
                  </a:lnTo>
                  <a:lnTo>
                    <a:pt x="9622" y="29563"/>
                  </a:lnTo>
                  <a:lnTo>
                    <a:pt x="9622" y="25116"/>
                  </a:lnTo>
                  <a:close/>
                  <a:moveTo>
                    <a:pt x="0" y="1"/>
                  </a:moveTo>
                  <a:lnTo>
                    <a:pt x="0" y="4190"/>
                  </a:lnTo>
                  <a:lnTo>
                    <a:pt x="1366" y="4190"/>
                  </a:lnTo>
                  <a:lnTo>
                    <a:pt x="1366" y="11891"/>
                  </a:lnTo>
                  <a:lnTo>
                    <a:pt x="0" y="11891"/>
                  </a:lnTo>
                  <a:lnTo>
                    <a:pt x="0" y="16091"/>
                  </a:lnTo>
                  <a:lnTo>
                    <a:pt x="8769" y="16091"/>
                  </a:lnTo>
                  <a:lnTo>
                    <a:pt x="8769" y="16727"/>
                  </a:lnTo>
                  <a:cubicBezTo>
                    <a:pt x="8595" y="16861"/>
                    <a:pt x="8513" y="17077"/>
                    <a:pt x="8513" y="17282"/>
                  </a:cubicBezTo>
                  <a:lnTo>
                    <a:pt x="8513" y="20927"/>
                  </a:lnTo>
                  <a:cubicBezTo>
                    <a:pt x="8513" y="21132"/>
                    <a:pt x="8595" y="21348"/>
                    <a:pt x="8769" y="21482"/>
                  </a:cubicBezTo>
                  <a:lnTo>
                    <a:pt x="8769" y="23186"/>
                  </a:lnTo>
                  <a:lnTo>
                    <a:pt x="4405" y="32006"/>
                  </a:lnTo>
                  <a:cubicBezTo>
                    <a:pt x="4323" y="32222"/>
                    <a:pt x="4405" y="32479"/>
                    <a:pt x="4621" y="32561"/>
                  </a:cubicBezTo>
                  <a:cubicBezTo>
                    <a:pt x="4662" y="32602"/>
                    <a:pt x="4744" y="32602"/>
                    <a:pt x="4796" y="32602"/>
                  </a:cubicBezTo>
                  <a:cubicBezTo>
                    <a:pt x="4960" y="32602"/>
                    <a:pt x="5093" y="32520"/>
                    <a:pt x="5175" y="32386"/>
                  </a:cubicBezTo>
                  <a:lnTo>
                    <a:pt x="6675" y="29347"/>
                  </a:lnTo>
                  <a:lnTo>
                    <a:pt x="8769" y="30548"/>
                  </a:lnTo>
                  <a:lnTo>
                    <a:pt x="8769" y="31791"/>
                  </a:lnTo>
                  <a:cubicBezTo>
                    <a:pt x="8769" y="32047"/>
                    <a:pt x="8944" y="32222"/>
                    <a:pt x="9201" y="32222"/>
                  </a:cubicBezTo>
                  <a:cubicBezTo>
                    <a:pt x="9416" y="32222"/>
                    <a:pt x="9622" y="32047"/>
                    <a:pt x="9622" y="31791"/>
                  </a:cubicBezTo>
                  <a:lnTo>
                    <a:pt x="9622" y="30548"/>
                  </a:lnTo>
                  <a:lnTo>
                    <a:pt x="11675" y="29347"/>
                  </a:lnTo>
                  <a:lnTo>
                    <a:pt x="13174" y="32386"/>
                  </a:lnTo>
                  <a:cubicBezTo>
                    <a:pt x="13267" y="32520"/>
                    <a:pt x="13390" y="32602"/>
                    <a:pt x="13564" y="32602"/>
                  </a:cubicBezTo>
                  <a:cubicBezTo>
                    <a:pt x="13647" y="32602"/>
                    <a:pt x="13688" y="32602"/>
                    <a:pt x="13729" y="32561"/>
                  </a:cubicBezTo>
                  <a:cubicBezTo>
                    <a:pt x="13944" y="32479"/>
                    <a:pt x="14037" y="32222"/>
                    <a:pt x="13944" y="32006"/>
                  </a:cubicBezTo>
                  <a:lnTo>
                    <a:pt x="9622" y="23186"/>
                  </a:lnTo>
                  <a:lnTo>
                    <a:pt x="9622" y="21482"/>
                  </a:lnTo>
                  <a:cubicBezTo>
                    <a:pt x="9755" y="21348"/>
                    <a:pt x="9878" y="21132"/>
                    <a:pt x="9878" y="20927"/>
                  </a:cubicBezTo>
                  <a:lnTo>
                    <a:pt x="9878" y="17282"/>
                  </a:lnTo>
                  <a:cubicBezTo>
                    <a:pt x="9878" y="17077"/>
                    <a:pt x="9755" y="16861"/>
                    <a:pt x="9622" y="16727"/>
                  </a:cubicBezTo>
                  <a:lnTo>
                    <a:pt x="9622" y="16091"/>
                  </a:lnTo>
                  <a:lnTo>
                    <a:pt x="18401" y="16091"/>
                  </a:lnTo>
                  <a:lnTo>
                    <a:pt x="18401" y="11891"/>
                  </a:lnTo>
                  <a:lnTo>
                    <a:pt x="16984" y="11891"/>
                  </a:lnTo>
                  <a:lnTo>
                    <a:pt x="16984" y="4190"/>
                  </a:lnTo>
                  <a:lnTo>
                    <a:pt x="18401" y="4190"/>
                  </a:lnTo>
                  <a:lnTo>
                    <a:pt x="18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9"/>
            <p:cNvSpPr/>
            <p:nvPr/>
          </p:nvSpPr>
          <p:spPr>
            <a:xfrm>
              <a:off x="2679375" y="2247650"/>
              <a:ext cx="421525" cy="612775"/>
            </a:xfrm>
            <a:custGeom>
              <a:rect b="b" l="l" r="r" t="t"/>
              <a:pathLst>
                <a:path extrusionOk="0" h="24511" w="16861">
                  <a:moveTo>
                    <a:pt x="2999" y="2732"/>
                  </a:moveTo>
                  <a:cubicBezTo>
                    <a:pt x="3255" y="2732"/>
                    <a:pt x="3420" y="2907"/>
                    <a:pt x="3420" y="3163"/>
                  </a:cubicBezTo>
                  <a:lnTo>
                    <a:pt x="3420" y="5299"/>
                  </a:lnTo>
                  <a:cubicBezTo>
                    <a:pt x="3420" y="5556"/>
                    <a:pt x="3255" y="5730"/>
                    <a:pt x="2999" y="5730"/>
                  </a:cubicBezTo>
                  <a:cubicBezTo>
                    <a:pt x="2742" y="5730"/>
                    <a:pt x="2567" y="5556"/>
                    <a:pt x="2567" y="5299"/>
                  </a:cubicBezTo>
                  <a:lnTo>
                    <a:pt x="2567" y="3163"/>
                  </a:lnTo>
                  <a:cubicBezTo>
                    <a:pt x="2567" y="2907"/>
                    <a:pt x="2742" y="2732"/>
                    <a:pt x="2999" y="2732"/>
                  </a:cubicBezTo>
                  <a:close/>
                  <a:moveTo>
                    <a:pt x="5175" y="2732"/>
                  </a:moveTo>
                  <a:cubicBezTo>
                    <a:pt x="5391" y="2732"/>
                    <a:pt x="5607" y="2907"/>
                    <a:pt x="5607" y="3163"/>
                  </a:cubicBezTo>
                  <a:lnTo>
                    <a:pt x="5607" y="5299"/>
                  </a:lnTo>
                  <a:cubicBezTo>
                    <a:pt x="5607" y="5556"/>
                    <a:pt x="5391" y="5730"/>
                    <a:pt x="5175" y="5730"/>
                  </a:cubicBezTo>
                  <a:cubicBezTo>
                    <a:pt x="4919" y="5730"/>
                    <a:pt x="4754" y="5556"/>
                    <a:pt x="4754" y="5299"/>
                  </a:cubicBezTo>
                  <a:lnTo>
                    <a:pt x="4754" y="3163"/>
                  </a:lnTo>
                  <a:cubicBezTo>
                    <a:pt x="4754" y="2907"/>
                    <a:pt x="4919" y="2732"/>
                    <a:pt x="5175" y="2732"/>
                  </a:cubicBezTo>
                  <a:close/>
                  <a:moveTo>
                    <a:pt x="7362" y="2732"/>
                  </a:moveTo>
                  <a:cubicBezTo>
                    <a:pt x="7578" y="2732"/>
                    <a:pt x="7783" y="2907"/>
                    <a:pt x="7783" y="3163"/>
                  </a:cubicBezTo>
                  <a:lnTo>
                    <a:pt x="7783" y="5299"/>
                  </a:lnTo>
                  <a:cubicBezTo>
                    <a:pt x="7783" y="5556"/>
                    <a:pt x="7578" y="5730"/>
                    <a:pt x="7362" y="5730"/>
                  </a:cubicBezTo>
                  <a:cubicBezTo>
                    <a:pt x="7106" y="5730"/>
                    <a:pt x="6931" y="5556"/>
                    <a:pt x="6931" y="5299"/>
                  </a:cubicBezTo>
                  <a:lnTo>
                    <a:pt x="6931" y="3163"/>
                  </a:lnTo>
                  <a:cubicBezTo>
                    <a:pt x="6931" y="2907"/>
                    <a:pt x="7106" y="2732"/>
                    <a:pt x="7362" y="2732"/>
                  </a:cubicBezTo>
                  <a:close/>
                  <a:moveTo>
                    <a:pt x="9498" y="2732"/>
                  </a:moveTo>
                  <a:cubicBezTo>
                    <a:pt x="9755" y="2732"/>
                    <a:pt x="9929" y="2907"/>
                    <a:pt x="9929" y="3163"/>
                  </a:cubicBezTo>
                  <a:lnTo>
                    <a:pt x="9929" y="5299"/>
                  </a:lnTo>
                  <a:cubicBezTo>
                    <a:pt x="9929" y="5556"/>
                    <a:pt x="9755" y="5730"/>
                    <a:pt x="9498" y="5730"/>
                  </a:cubicBezTo>
                  <a:cubicBezTo>
                    <a:pt x="9283" y="5730"/>
                    <a:pt x="9067" y="5556"/>
                    <a:pt x="9067" y="5299"/>
                  </a:cubicBezTo>
                  <a:lnTo>
                    <a:pt x="9067" y="3163"/>
                  </a:lnTo>
                  <a:cubicBezTo>
                    <a:pt x="9067" y="2907"/>
                    <a:pt x="9283" y="2732"/>
                    <a:pt x="9498" y="2732"/>
                  </a:cubicBezTo>
                  <a:close/>
                  <a:moveTo>
                    <a:pt x="11685" y="2732"/>
                  </a:moveTo>
                  <a:cubicBezTo>
                    <a:pt x="11942" y="2732"/>
                    <a:pt x="12106" y="2907"/>
                    <a:pt x="12106" y="3163"/>
                  </a:cubicBezTo>
                  <a:lnTo>
                    <a:pt x="12106" y="5299"/>
                  </a:lnTo>
                  <a:cubicBezTo>
                    <a:pt x="12106" y="5556"/>
                    <a:pt x="11942" y="5730"/>
                    <a:pt x="11685" y="5730"/>
                  </a:cubicBezTo>
                  <a:cubicBezTo>
                    <a:pt x="11470" y="5730"/>
                    <a:pt x="11254" y="5556"/>
                    <a:pt x="11254" y="5299"/>
                  </a:cubicBezTo>
                  <a:lnTo>
                    <a:pt x="11254" y="3163"/>
                  </a:lnTo>
                  <a:cubicBezTo>
                    <a:pt x="11254" y="2907"/>
                    <a:pt x="11470" y="2732"/>
                    <a:pt x="11685" y="2732"/>
                  </a:cubicBezTo>
                  <a:close/>
                  <a:moveTo>
                    <a:pt x="13862" y="2732"/>
                  </a:moveTo>
                  <a:cubicBezTo>
                    <a:pt x="14119" y="2732"/>
                    <a:pt x="14293" y="2907"/>
                    <a:pt x="14293" y="3163"/>
                  </a:cubicBezTo>
                  <a:lnTo>
                    <a:pt x="14293" y="5299"/>
                  </a:lnTo>
                  <a:cubicBezTo>
                    <a:pt x="14293" y="5556"/>
                    <a:pt x="14119" y="5730"/>
                    <a:pt x="13862" y="5730"/>
                  </a:cubicBezTo>
                  <a:cubicBezTo>
                    <a:pt x="13646" y="5730"/>
                    <a:pt x="13431" y="5556"/>
                    <a:pt x="13431" y="5299"/>
                  </a:cubicBezTo>
                  <a:lnTo>
                    <a:pt x="13431" y="3163"/>
                  </a:lnTo>
                  <a:cubicBezTo>
                    <a:pt x="13431" y="2907"/>
                    <a:pt x="13646" y="2732"/>
                    <a:pt x="13862" y="2732"/>
                  </a:cubicBezTo>
                  <a:close/>
                  <a:moveTo>
                    <a:pt x="15998" y="5987"/>
                  </a:moveTo>
                  <a:lnTo>
                    <a:pt x="15998" y="6326"/>
                  </a:lnTo>
                  <a:lnTo>
                    <a:pt x="853" y="6326"/>
                  </a:lnTo>
                  <a:lnTo>
                    <a:pt x="853" y="5987"/>
                  </a:lnTo>
                  <a:close/>
                  <a:moveTo>
                    <a:pt x="15998" y="8338"/>
                  </a:moveTo>
                  <a:lnTo>
                    <a:pt x="15998" y="9191"/>
                  </a:lnTo>
                  <a:lnTo>
                    <a:pt x="853" y="9191"/>
                  </a:lnTo>
                  <a:lnTo>
                    <a:pt x="853" y="8338"/>
                  </a:lnTo>
                  <a:close/>
                  <a:moveTo>
                    <a:pt x="7999" y="18432"/>
                  </a:moveTo>
                  <a:lnTo>
                    <a:pt x="7999" y="21255"/>
                  </a:lnTo>
                  <a:lnTo>
                    <a:pt x="6890" y="20280"/>
                  </a:lnTo>
                  <a:lnTo>
                    <a:pt x="7999" y="18432"/>
                  </a:lnTo>
                  <a:close/>
                  <a:moveTo>
                    <a:pt x="8862" y="18432"/>
                  </a:moveTo>
                  <a:lnTo>
                    <a:pt x="10012" y="20280"/>
                  </a:lnTo>
                  <a:lnTo>
                    <a:pt x="8862" y="21255"/>
                  </a:lnTo>
                  <a:lnTo>
                    <a:pt x="8862" y="18432"/>
                  </a:lnTo>
                  <a:close/>
                  <a:moveTo>
                    <a:pt x="0" y="1"/>
                  </a:moveTo>
                  <a:lnTo>
                    <a:pt x="0" y="2650"/>
                  </a:lnTo>
                  <a:lnTo>
                    <a:pt x="0" y="10053"/>
                  </a:lnTo>
                  <a:lnTo>
                    <a:pt x="7999" y="10053"/>
                  </a:lnTo>
                  <a:lnTo>
                    <a:pt x="7999" y="10987"/>
                  </a:lnTo>
                  <a:cubicBezTo>
                    <a:pt x="7835" y="11121"/>
                    <a:pt x="7742" y="11337"/>
                    <a:pt x="7742" y="11552"/>
                  </a:cubicBezTo>
                  <a:lnTo>
                    <a:pt x="7742" y="15054"/>
                  </a:lnTo>
                  <a:cubicBezTo>
                    <a:pt x="7742" y="15269"/>
                    <a:pt x="7835" y="15485"/>
                    <a:pt x="7999" y="15608"/>
                  </a:cubicBezTo>
                  <a:lnTo>
                    <a:pt x="7999" y="16768"/>
                  </a:lnTo>
                  <a:lnTo>
                    <a:pt x="3676" y="23874"/>
                  </a:lnTo>
                  <a:cubicBezTo>
                    <a:pt x="3553" y="24079"/>
                    <a:pt x="3635" y="24336"/>
                    <a:pt x="3810" y="24469"/>
                  </a:cubicBezTo>
                  <a:cubicBezTo>
                    <a:pt x="3892" y="24510"/>
                    <a:pt x="3984" y="24510"/>
                    <a:pt x="4066" y="24510"/>
                  </a:cubicBezTo>
                  <a:cubicBezTo>
                    <a:pt x="4190" y="24510"/>
                    <a:pt x="4323" y="24469"/>
                    <a:pt x="4405" y="24336"/>
                  </a:cubicBezTo>
                  <a:lnTo>
                    <a:pt x="6418" y="21050"/>
                  </a:lnTo>
                  <a:lnTo>
                    <a:pt x="7999" y="22416"/>
                  </a:lnTo>
                  <a:lnTo>
                    <a:pt x="7999" y="23699"/>
                  </a:lnTo>
                  <a:cubicBezTo>
                    <a:pt x="7999" y="23956"/>
                    <a:pt x="8215" y="24131"/>
                    <a:pt x="8430" y="24131"/>
                  </a:cubicBezTo>
                  <a:cubicBezTo>
                    <a:pt x="8687" y="24131"/>
                    <a:pt x="8862" y="23956"/>
                    <a:pt x="8862" y="23699"/>
                  </a:cubicBezTo>
                  <a:lnTo>
                    <a:pt x="8862" y="22416"/>
                  </a:lnTo>
                  <a:lnTo>
                    <a:pt x="10443" y="21050"/>
                  </a:lnTo>
                  <a:lnTo>
                    <a:pt x="12455" y="24336"/>
                  </a:lnTo>
                  <a:cubicBezTo>
                    <a:pt x="12537" y="24469"/>
                    <a:pt x="12661" y="24510"/>
                    <a:pt x="12835" y="24510"/>
                  </a:cubicBezTo>
                  <a:cubicBezTo>
                    <a:pt x="12876" y="24510"/>
                    <a:pt x="12969" y="24510"/>
                    <a:pt x="13051" y="24469"/>
                  </a:cubicBezTo>
                  <a:cubicBezTo>
                    <a:pt x="13225" y="24336"/>
                    <a:pt x="13308" y="24079"/>
                    <a:pt x="13174" y="23874"/>
                  </a:cubicBezTo>
                  <a:lnTo>
                    <a:pt x="8862" y="16768"/>
                  </a:lnTo>
                  <a:lnTo>
                    <a:pt x="8862" y="15608"/>
                  </a:lnTo>
                  <a:cubicBezTo>
                    <a:pt x="9026" y="15485"/>
                    <a:pt x="9118" y="15269"/>
                    <a:pt x="9118" y="15054"/>
                  </a:cubicBezTo>
                  <a:lnTo>
                    <a:pt x="9118" y="11552"/>
                  </a:lnTo>
                  <a:cubicBezTo>
                    <a:pt x="9118" y="11337"/>
                    <a:pt x="9026" y="11121"/>
                    <a:pt x="8862" y="10987"/>
                  </a:cubicBezTo>
                  <a:lnTo>
                    <a:pt x="8862" y="10053"/>
                  </a:lnTo>
                  <a:lnTo>
                    <a:pt x="16860" y="10053"/>
                  </a:lnTo>
                  <a:lnTo>
                    <a:pt x="16860" y="2650"/>
                  </a:lnTo>
                  <a:lnTo>
                    <a:pt x="168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9"/>
            <p:cNvSpPr/>
            <p:nvPr/>
          </p:nvSpPr>
          <p:spPr>
            <a:xfrm>
              <a:off x="1845100" y="1648525"/>
              <a:ext cx="1056850" cy="1211900"/>
            </a:xfrm>
            <a:custGeom>
              <a:rect b="b" l="l" r="r" t="t"/>
              <a:pathLst>
                <a:path extrusionOk="0" h="48476" w="42274">
                  <a:moveTo>
                    <a:pt x="8687" y="863"/>
                  </a:moveTo>
                  <a:cubicBezTo>
                    <a:pt x="8769" y="863"/>
                    <a:pt x="8862" y="863"/>
                    <a:pt x="8903" y="904"/>
                  </a:cubicBezTo>
                  <a:lnTo>
                    <a:pt x="8903" y="1838"/>
                  </a:lnTo>
                  <a:lnTo>
                    <a:pt x="8471" y="1838"/>
                  </a:lnTo>
                  <a:lnTo>
                    <a:pt x="8471" y="904"/>
                  </a:lnTo>
                  <a:cubicBezTo>
                    <a:pt x="8512" y="863"/>
                    <a:pt x="8605" y="863"/>
                    <a:pt x="8687" y="863"/>
                  </a:cubicBezTo>
                  <a:close/>
                  <a:moveTo>
                    <a:pt x="9632" y="5740"/>
                  </a:moveTo>
                  <a:lnTo>
                    <a:pt x="9632" y="6079"/>
                  </a:lnTo>
                  <a:lnTo>
                    <a:pt x="7783" y="6079"/>
                  </a:lnTo>
                  <a:lnTo>
                    <a:pt x="7783" y="5740"/>
                  </a:lnTo>
                  <a:cubicBezTo>
                    <a:pt x="8215" y="5781"/>
                    <a:pt x="8554" y="5781"/>
                    <a:pt x="8687" y="5781"/>
                  </a:cubicBezTo>
                  <a:cubicBezTo>
                    <a:pt x="8810" y="5781"/>
                    <a:pt x="9159" y="5781"/>
                    <a:pt x="9632" y="5740"/>
                  </a:cubicBezTo>
                  <a:close/>
                  <a:moveTo>
                    <a:pt x="40004" y="7403"/>
                  </a:moveTo>
                  <a:lnTo>
                    <a:pt x="40004" y="10699"/>
                  </a:lnTo>
                  <a:lnTo>
                    <a:pt x="26102" y="10699"/>
                  </a:lnTo>
                  <a:lnTo>
                    <a:pt x="26102" y="7403"/>
                  </a:lnTo>
                  <a:lnTo>
                    <a:pt x="28063" y="7403"/>
                  </a:lnTo>
                  <a:lnTo>
                    <a:pt x="28063" y="8861"/>
                  </a:lnTo>
                  <a:lnTo>
                    <a:pt x="30250" y="8861"/>
                  </a:lnTo>
                  <a:lnTo>
                    <a:pt x="30250" y="7403"/>
                  </a:lnTo>
                  <a:lnTo>
                    <a:pt x="35856" y="7403"/>
                  </a:lnTo>
                  <a:lnTo>
                    <a:pt x="35856" y="8861"/>
                  </a:lnTo>
                  <a:lnTo>
                    <a:pt x="38033" y="8861"/>
                  </a:lnTo>
                  <a:lnTo>
                    <a:pt x="38033" y="7403"/>
                  </a:lnTo>
                  <a:close/>
                  <a:moveTo>
                    <a:pt x="19684" y="11808"/>
                  </a:moveTo>
                  <a:cubicBezTo>
                    <a:pt x="20239" y="11808"/>
                    <a:pt x="20618" y="12198"/>
                    <a:pt x="20618" y="12753"/>
                  </a:cubicBezTo>
                  <a:cubicBezTo>
                    <a:pt x="20618" y="13266"/>
                    <a:pt x="20239" y="13646"/>
                    <a:pt x="19684" y="13646"/>
                  </a:cubicBezTo>
                  <a:lnTo>
                    <a:pt x="15659" y="13646"/>
                  </a:lnTo>
                  <a:cubicBezTo>
                    <a:pt x="15146" y="13646"/>
                    <a:pt x="14714" y="13266"/>
                    <a:pt x="14714" y="12753"/>
                  </a:cubicBezTo>
                  <a:cubicBezTo>
                    <a:pt x="14714" y="12198"/>
                    <a:pt x="15146" y="11808"/>
                    <a:pt x="15659" y="11808"/>
                  </a:cubicBezTo>
                  <a:close/>
                  <a:moveTo>
                    <a:pt x="40004" y="15361"/>
                  </a:moveTo>
                  <a:lnTo>
                    <a:pt x="40004" y="18062"/>
                  </a:lnTo>
                  <a:lnTo>
                    <a:pt x="38033" y="18062"/>
                  </a:lnTo>
                  <a:lnTo>
                    <a:pt x="38033" y="16603"/>
                  </a:lnTo>
                  <a:lnTo>
                    <a:pt x="35856" y="16603"/>
                  </a:lnTo>
                  <a:lnTo>
                    <a:pt x="35856" y="18062"/>
                  </a:lnTo>
                  <a:lnTo>
                    <a:pt x="30250" y="18062"/>
                  </a:lnTo>
                  <a:lnTo>
                    <a:pt x="30250" y="16603"/>
                  </a:lnTo>
                  <a:lnTo>
                    <a:pt x="28063" y="16603"/>
                  </a:lnTo>
                  <a:lnTo>
                    <a:pt x="28063" y="18062"/>
                  </a:lnTo>
                  <a:lnTo>
                    <a:pt x="26102" y="18062"/>
                  </a:lnTo>
                  <a:lnTo>
                    <a:pt x="26102" y="15361"/>
                  </a:lnTo>
                  <a:close/>
                  <a:moveTo>
                    <a:pt x="16347" y="20629"/>
                  </a:moveTo>
                  <a:lnTo>
                    <a:pt x="16347" y="21655"/>
                  </a:lnTo>
                  <a:cubicBezTo>
                    <a:pt x="10741" y="22251"/>
                    <a:pt x="6295" y="26697"/>
                    <a:pt x="5648" y="32303"/>
                  </a:cubicBezTo>
                  <a:lnTo>
                    <a:pt x="4662" y="32303"/>
                  </a:lnTo>
                  <a:cubicBezTo>
                    <a:pt x="5268" y="26184"/>
                    <a:pt x="10186" y="21265"/>
                    <a:pt x="16347" y="20629"/>
                  </a:cubicBezTo>
                  <a:close/>
                  <a:moveTo>
                    <a:pt x="19037" y="20629"/>
                  </a:moveTo>
                  <a:cubicBezTo>
                    <a:pt x="25198" y="21265"/>
                    <a:pt x="30075" y="26184"/>
                    <a:pt x="30722" y="32303"/>
                  </a:cubicBezTo>
                  <a:lnTo>
                    <a:pt x="29736" y="32303"/>
                  </a:lnTo>
                  <a:cubicBezTo>
                    <a:pt x="29090" y="26697"/>
                    <a:pt x="24643" y="22251"/>
                    <a:pt x="19037" y="21655"/>
                  </a:cubicBezTo>
                  <a:lnTo>
                    <a:pt x="19037" y="20629"/>
                  </a:lnTo>
                  <a:close/>
                  <a:moveTo>
                    <a:pt x="17672" y="25198"/>
                  </a:moveTo>
                  <a:cubicBezTo>
                    <a:pt x="22333" y="25198"/>
                    <a:pt x="26060" y="28966"/>
                    <a:pt x="26060" y="33587"/>
                  </a:cubicBezTo>
                  <a:cubicBezTo>
                    <a:pt x="26060" y="38207"/>
                    <a:pt x="22333" y="41976"/>
                    <a:pt x="17672" y="41976"/>
                  </a:cubicBezTo>
                  <a:cubicBezTo>
                    <a:pt x="13051" y="41976"/>
                    <a:pt x="9283" y="38207"/>
                    <a:pt x="9283" y="33587"/>
                  </a:cubicBezTo>
                  <a:cubicBezTo>
                    <a:pt x="9283" y="28966"/>
                    <a:pt x="13051" y="25198"/>
                    <a:pt x="17672" y="25198"/>
                  </a:cubicBezTo>
                  <a:close/>
                  <a:moveTo>
                    <a:pt x="5648" y="35004"/>
                  </a:moveTo>
                  <a:cubicBezTo>
                    <a:pt x="6295" y="40600"/>
                    <a:pt x="10741" y="45056"/>
                    <a:pt x="16347" y="45693"/>
                  </a:cubicBezTo>
                  <a:lnTo>
                    <a:pt x="16347" y="46720"/>
                  </a:lnTo>
                  <a:cubicBezTo>
                    <a:pt x="10186" y="46083"/>
                    <a:pt x="5268" y="41165"/>
                    <a:pt x="4662" y="35004"/>
                  </a:cubicBezTo>
                  <a:close/>
                  <a:moveTo>
                    <a:pt x="30722" y="35004"/>
                  </a:moveTo>
                  <a:cubicBezTo>
                    <a:pt x="30075" y="41165"/>
                    <a:pt x="25198" y="46083"/>
                    <a:pt x="19037" y="46720"/>
                  </a:cubicBezTo>
                  <a:lnTo>
                    <a:pt x="19037" y="45693"/>
                  </a:lnTo>
                  <a:cubicBezTo>
                    <a:pt x="24643" y="45056"/>
                    <a:pt x="29090" y="40600"/>
                    <a:pt x="29736" y="35004"/>
                  </a:cubicBezTo>
                  <a:close/>
                  <a:moveTo>
                    <a:pt x="8687" y="0"/>
                  </a:moveTo>
                  <a:cubicBezTo>
                    <a:pt x="8091" y="0"/>
                    <a:pt x="7619" y="298"/>
                    <a:pt x="7619" y="770"/>
                  </a:cubicBezTo>
                  <a:lnTo>
                    <a:pt x="7619" y="1838"/>
                  </a:lnTo>
                  <a:cubicBezTo>
                    <a:pt x="5350" y="1930"/>
                    <a:pt x="596" y="2228"/>
                    <a:pt x="596" y="3810"/>
                  </a:cubicBezTo>
                  <a:cubicBezTo>
                    <a:pt x="596" y="5227"/>
                    <a:pt x="4498" y="5606"/>
                    <a:pt x="6931" y="5740"/>
                  </a:cubicBezTo>
                  <a:lnTo>
                    <a:pt x="6931" y="6510"/>
                  </a:lnTo>
                  <a:cubicBezTo>
                    <a:pt x="6931" y="6715"/>
                    <a:pt x="7106" y="6931"/>
                    <a:pt x="7362" y="6931"/>
                  </a:cubicBezTo>
                  <a:lnTo>
                    <a:pt x="8256" y="6931"/>
                  </a:lnTo>
                  <a:lnTo>
                    <a:pt x="8256" y="13184"/>
                  </a:lnTo>
                  <a:lnTo>
                    <a:pt x="13903" y="13184"/>
                  </a:lnTo>
                  <a:cubicBezTo>
                    <a:pt x="14119" y="13954"/>
                    <a:pt x="14807" y="14509"/>
                    <a:pt x="15659" y="14509"/>
                  </a:cubicBezTo>
                  <a:lnTo>
                    <a:pt x="17240" y="14509"/>
                  </a:lnTo>
                  <a:lnTo>
                    <a:pt x="17240" y="18832"/>
                  </a:lnTo>
                  <a:lnTo>
                    <a:pt x="16347" y="18832"/>
                  </a:lnTo>
                  <a:lnTo>
                    <a:pt x="16347" y="19766"/>
                  </a:lnTo>
                  <a:cubicBezTo>
                    <a:pt x="9714" y="20413"/>
                    <a:pt x="4405" y="25670"/>
                    <a:pt x="3769" y="32303"/>
                  </a:cubicBezTo>
                  <a:lnTo>
                    <a:pt x="2865" y="32303"/>
                  </a:lnTo>
                  <a:lnTo>
                    <a:pt x="2865" y="35004"/>
                  </a:lnTo>
                  <a:lnTo>
                    <a:pt x="3594" y="35004"/>
                  </a:lnTo>
                  <a:lnTo>
                    <a:pt x="41" y="47962"/>
                  </a:lnTo>
                  <a:cubicBezTo>
                    <a:pt x="0" y="48178"/>
                    <a:pt x="134" y="48434"/>
                    <a:pt x="339" y="48475"/>
                  </a:cubicBezTo>
                  <a:lnTo>
                    <a:pt x="473" y="48475"/>
                  </a:lnTo>
                  <a:cubicBezTo>
                    <a:pt x="647" y="48475"/>
                    <a:pt x="811" y="48393"/>
                    <a:pt x="853" y="48178"/>
                  </a:cubicBezTo>
                  <a:lnTo>
                    <a:pt x="4025" y="36626"/>
                  </a:lnTo>
                  <a:cubicBezTo>
                    <a:pt x="4241" y="37653"/>
                    <a:pt x="4580" y="38639"/>
                    <a:pt x="5011" y="39573"/>
                  </a:cubicBezTo>
                  <a:lnTo>
                    <a:pt x="5011" y="39624"/>
                  </a:lnTo>
                  <a:lnTo>
                    <a:pt x="4025" y="48003"/>
                  </a:lnTo>
                  <a:cubicBezTo>
                    <a:pt x="3984" y="48260"/>
                    <a:pt x="4149" y="48475"/>
                    <a:pt x="4364" y="48475"/>
                  </a:cubicBezTo>
                  <a:lnTo>
                    <a:pt x="4446" y="48475"/>
                  </a:lnTo>
                  <a:cubicBezTo>
                    <a:pt x="4662" y="48475"/>
                    <a:pt x="4837" y="48352"/>
                    <a:pt x="4878" y="48137"/>
                  </a:cubicBezTo>
                  <a:lnTo>
                    <a:pt x="5730" y="40857"/>
                  </a:lnTo>
                  <a:cubicBezTo>
                    <a:pt x="7958" y="44543"/>
                    <a:pt x="11850" y="47151"/>
                    <a:pt x="16347" y="47582"/>
                  </a:cubicBezTo>
                  <a:lnTo>
                    <a:pt x="16347" y="48475"/>
                  </a:lnTo>
                  <a:lnTo>
                    <a:pt x="19037" y="48475"/>
                  </a:lnTo>
                  <a:lnTo>
                    <a:pt x="19037" y="47582"/>
                  </a:lnTo>
                  <a:cubicBezTo>
                    <a:pt x="23442" y="47151"/>
                    <a:pt x="27293" y="44625"/>
                    <a:pt x="29521" y="41031"/>
                  </a:cubicBezTo>
                  <a:lnTo>
                    <a:pt x="30373" y="48137"/>
                  </a:lnTo>
                  <a:cubicBezTo>
                    <a:pt x="30424" y="48352"/>
                    <a:pt x="30589" y="48475"/>
                    <a:pt x="30804" y="48475"/>
                  </a:cubicBezTo>
                  <a:lnTo>
                    <a:pt x="30845" y="48475"/>
                  </a:lnTo>
                  <a:cubicBezTo>
                    <a:pt x="31102" y="48475"/>
                    <a:pt x="31236" y="48260"/>
                    <a:pt x="31236" y="48003"/>
                  </a:cubicBezTo>
                  <a:lnTo>
                    <a:pt x="30250" y="39748"/>
                  </a:lnTo>
                  <a:cubicBezTo>
                    <a:pt x="30722" y="38762"/>
                    <a:pt x="31102" y="37694"/>
                    <a:pt x="31318" y="36626"/>
                  </a:cubicBezTo>
                  <a:lnTo>
                    <a:pt x="34480" y="48178"/>
                  </a:lnTo>
                  <a:cubicBezTo>
                    <a:pt x="34532" y="48393"/>
                    <a:pt x="34696" y="48475"/>
                    <a:pt x="34911" y="48475"/>
                  </a:cubicBezTo>
                  <a:lnTo>
                    <a:pt x="34994" y="48475"/>
                  </a:lnTo>
                  <a:cubicBezTo>
                    <a:pt x="35250" y="48434"/>
                    <a:pt x="35384" y="48178"/>
                    <a:pt x="35302" y="47962"/>
                  </a:cubicBezTo>
                  <a:lnTo>
                    <a:pt x="31790" y="35004"/>
                  </a:lnTo>
                  <a:lnTo>
                    <a:pt x="32519" y="35004"/>
                  </a:lnTo>
                  <a:lnTo>
                    <a:pt x="32519" y="32303"/>
                  </a:lnTo>
                  <a:lnTo>
                    <a:pt x="31574" y="32303"/>
                  </a:lnTo>
                  <a:cubicBezTo>
                    <a:pt x="30938" y="25670"/>
                    <a:pt x="25670" y="20413"/>
                    <a:pt x="19037" y="19766"/>
                  </a:cubicBezTo>
                  <a:lnTo>
                    <a:pt x="19037" y="18832"/>
                  </a:lnTo>
                  <a:lnTo>
                    <a:pt x="18103" y="18832"/>
                  </a:lnTo>
                  <a:lnTo>
                    <a:pt x="18103" y="14509"/>
                  </a:lnTo>
                  <a:lnTo>
                    <a:pt x="19684" y="14509"/>
                  </a:lnTo>
                  <a:cubicBezTo>
                    <a:pt x="20536" y="14509"/>
                    <a:pt x="21265" y="13954"/>
                    <a:pt x="21440" y="13184"/>
                  </a:cubicBezTo>
                  <a:lnTo>
                    <a:pt x="25239" y="13184"/>
                  </a:lnTo>
                  <a:lnTo>
                    <a:pt x="25239" y="16603"/>
                  </a:lnTo>
                  <a:lnTo>
                    <a:pt x="23873" y="16603"/>
                  </a:lnTo>
                  <a:lnTo>
                    <a:pt x="23873" y="20752"/>
                  </a:lnTo>
                  <a:lnTo>
                    <a:pt x="42274" y="20752"/>
                  </a:lnTo>
                  <a:lnTo>
                    <a:pt x="42274" y="16603"/>
                  </a:lnTo>
                  <a:lnTo>
                    <a:pt x="40857" y="16603"/>
                  </a:lnTo>
                  <a:lnTo>
                    <a:pt x="40857" y="8861"/>
                  </a:lnTo>
                  <a:lnTo>
                    <a:pt x="42274" y="8861"/>
                  </a:lnTo>
                  <a:lnTo>
                    <a:pt x="42274" y="4713"/>
                  </a:lnTo>
                  <a:lnTo>
                    <a:pt x="23873" y="4713"/>
                  </a:lnTo>
                  <a:lnTo>
                    <a:pt x="23873" y="8861"/>
                  </a:lnTo>
                  <a:lnTo>
                    <a:pt x="25239" y="8861"/>
                  </a:lnTo>
                  <a:lnTo>
                    <a:pt x="25239" y="12322"/>
                  </a:lnTo>
                  <a:lnTo>
                    <a:pt x="21440" y="12322"/>
                  </a:lnTo>
                  <a:cubicBezTo>
                    <a:pt x="21265" y="11511"/>
                    <a:pt x="20536" y="10956"/>
                    <a:pt x="19684" y="10956"/>
                  </a:cubicBezTo>
                  <a:lnTo>
                    <a:pt x="15659" y="10956"/>
                  </a:lnTo>
                  <a:cubicBezTo>
                    <a:pt x="14807" y="10956"/>
                    <a:pt x="14119" y="11511"/>
                    <a:pt x="13903" y="12322"/>
                  </a:cubicBezTo>
                  <a:lnTo>
                    <a:pt x="9118" y="12322"/>
                  </a:lnTo>
                  <a:lnTo>
                    <a:pt x="9118" y="6931"/>
                  </a:lnTo>
                  <a:lnTo>
                    <a:pt x="10053" y="6931"/>
                  </a:lnTo>
                  <a:cubicBezTo>
                    <a:pt x="10268" y="6931"/>
                    <a:pt x="10484" y="6715"/>
                    <a:pt x="10484" y="6510"/>
                  </a:cubicBezTo>
                  <a:lnTo>
                    <a:pt x="10484" y="5740"/>
                  </a:lnTo>
                  <a:cubicBezTo>
                    <a:pt x="12876" y="5606"/>
                    <a:pt x="16819" y="5227"/>
                    <a:pt x="16819" y="3810"/>
                  </a:cubicBezTo>
                  <a:cubicBezTo>
                    <a:pt x="16819" y="2228"/>
                    <a:pt x="12024" y="1930"/>
                    <a:pt x="9755" y="1838"/>
                  </a:cubicBezTo>
                  <a:lnTo>
                    <a:pt x="9755" y="770"/>
                  </a:lnTo>
                  <a:cubicBezTo>
                    <a:pt x="9755" y="298"/>
                    <a:pt x="9324" y="0"/>
                    <a:pt x="86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2990750" y="2072075"/>
              <a:ext cx="405350" cy="788350"/>
            </a:xfrm>
            <a:custGeom>
              <a:rect b="b" l="l" r="r" t="t"/>
              <a:pathLst>
                <a:path extrusionOk="0" h="31534" w="16214">
                  <a:moveTo>
                    <a:pt x="8122" y="863"/>
                  </a:moveTo>
                  <a:cubicBezTo>
                    <a:pt x="8215" y="863"/>
                    <a:pt x="8297" y="904"/>
                    <a:pt x="8338" y="904"/>
                  </a:cubicBezTo>
                  <a:lnTo>
                    <a:pt x="8338" y="1838"/>
                  </a:lnTo>
                  <a:lnTo>
                    <a:pt x="7907" y="1838"/>
                  </a:lnTo>
                  <a:lnTo>
                    <a:pt x="7907" y="904"/>
                  </a:lnTo>
                  <a:cubicBezTo>
                    <a:pt x="7958" y="904"/>
                    <a:pt x="8040" y="863"/>
                    <a:pt x="8122" y="863"/>
                  </a:cubicBezTo>
                  <a:close/>
                  <a:moveTo>
                    <a:pt x="9026" y="5781"/>
                  </a:moveTo>
                  <a:lnTo>
                    <a:pt x="9026" y="6079"/>
                  </a:lnTo>
                  <a:lnTo>
                    <a:pt x="7188" y="6079"/>
                  </a:lnTo>
                  <a:lnTo>
                    <a:pt x="7188" y="5781"/>
                  </a:lnTo>
                  <a:close/>
                  <a:moveTo>
                    <a:pt x="7701" y="23278"/>
                  </a:moveTo>
                  <a:lnTo>
                    <a:pt x="7701" y="26831"/>
                  </a:lnTo>
                  <a:lnTo>
                    <a:pt x="6202" y="26143"/>
                  </a:lnTo>
                  <a:lnTo>
                    <a:pt x="7701" y="23278"/>
                  </a:lnTo>
                  <a:close/>
                  <a:moveTo>
                    <a:pt x="8554" y="23278"/>
                  </a:moveTo>
                  <a:lnTo>
                    <a:pt x="10053" y="26143"/>
                  </a:lnTo>
                  <a:lnTo>
                    <a:pt x="8554" y="26831"/>
                  </a:lnTo>
                  <a:lnTo>
                    <a:pt x="8554" y="23278"/>
                  </a:lnTo>
                  <a:close/>
                  <a:moveTo>
                    <a:pt x="8122" y="0"/>
                  </a:moveTo>
                  <a:cubicBezTo>
                    <a:pt x="7486" y="0"/>
                    <a:pt x="7054" y="349"/>
                    <a:pt x="7054" y="770"/>
                  </a:cubicBezTo>
                  <a:lnTo>
                    <a:pt x="7054" y="1890"/>
                  </a:lnTo>
                  <a:cubicBezTo>
                    <a:pt x="4785" y="1931"/>
                    <a:pt x="0" y="2270"/>
                    <a:pt x="0" y="3810"/>
                  </a:cubicBezTo>
                  <a:cubicBezTo>
                    <a:pt x="0" y="5227"/>
                    <a:pt x="3933" y="5607"/>
                    <a:pt x="6325" y="5740"/>
                  </a:cubicBezTo>
                  <a:lnTo>
                    <a:pt x="6325" y="6510"/>
                  </a:lnTo>
                  <a:cubicBezTo>
                    <a:pt x="6325" y="6767"/>
                    <a:pt x="6541" y="6931"/>
                    <a:pt x="6757" y="6931"/>
                  </a:cubicBezTo>
                  <a:lnTo>
                    <a:pt x="7701" y="6931"/>
                  </a:lnTo>
                  <a:lnTo>
                    <a:pt x="7701" y="21399"/>
                  </a:lnTo>
                  <a:lnTo>
                    <a:pt x="2691" y="30938"/>
                  </a:lnTo>
                  <a:cubicBezTo>
                    <a:pt x="2608" y="31154"/>
                    <a:pt x="2691" y="31410"/>
                    <a:pt x="2906" y="31492"/>
                  </a:cubicBezTo>
                  <a:cubicBezTo>
                    <a:pt x="2947" y="31533"/>
                    <a:pt x="3029" y="31533"/>
                    <a:pt x="3081" y="31533"/>
                  </a:cubicBezTo>
                  <a:cubicBezTo>
                    <a:pt x="3245" y="31533"/>
                    <a:pt x="3379" y="31492"/>
                    <a:pt x="3461" y="31318"/>
                  </a:cubicBezTo>
                  <a:lnTo>
                    <a:pt x="5771" y="26872"/>
                  </a:lnTo>
                  <a:lnTo>
                    <a:pt x="7701" y="27816"/>
                  </a:lnTo>
                  <a:lnTo>
                    <a:pt x="7701" y="29480"/>
                  </a:lnTo>
                  <a:cubicBezTo>
                    <a:pt x="7701" y="29695"/>
                    <a:pt x="7866" y="29911"/>
                    <a:pt x="8122" y="29911"/>
                  </a:cubicBezTo>
                  <a:cubicBezTo>
                    <a:pt x="8338" y="29911"/>
                    <a:pt x="8554" y="29695"/>
                    <a:pt x="8554" y="29480"/>
                  </a:cubicBezTo>
                  <a:lnTo>
                    <a:pt x="8554" y="27816"/>
                  </a:lnTo>
                  <a:lnTo>
                    <a:pt x="10433" y="26872"/>
                  </a:lnTo>
                  <a:lnTo>
                    <a:pt x="12784" y="31318"/>
                  </a:lnTo>
                  <a:cubicBezTo>
                    <a:pt x="12835" y="31492"/>
                    <a:pt x="13000" y="31533"/>
                    <a:pt x="13174" y="31533"/>
                  </a:cubicBezTo>
                  <a:cubicBezTo>
                    <a:pt x="13215" y="31533"/>
                    <a:pt x="13297" y="31533"/>
                    <a:pt x="13349" y="31492"/>
                  </a:cubicBezTo>
                  <a:cubicBezTo>
                    <a:pt x="13554" y="31410"/>
                    <a:pt x="13647" y="31154"/>
                    <a:pt x="13513" y="30938"/>
                  </a:cubicBezTo>
                  <a:lnTo>
                    <a:pt x="8554" y="21399"/>
                  </a:lnTo>
                  <a:lnTo>
                    <a:pt x="8554" y="6931"/>
                  </a:lnTo>
                  <a:lnTo>
                    <a:pt x="9447" y="6931"/>
                  </a:lnTo>
                  <a:cubicBezTo>
                    <a:pt x="9704" y="6931"/>
                    <a:pt x="9878" y="6767"/>
                    <a:pt x="9878" y="6510"/>
                  </a:cubicBezTo>
                  <a:lnTo>
                    <a:pt x="9878" y="5740"/>
                  </a:lnTo>
                  <a:cubicBezTo>
                    <a:pt x="12322" y="5607"/>
                    <a:pt x="16213" y="5227"/>
                    <a:pt x="16213" y="3810"/>
                  </a:cubicBezTo>
                  <a:cubicBezTo>
                    <a:pt x="16213" y="2270"/>
                    <a:pt x="11459" y="1931"/>
                    <a:pt x="9190" y="1890"/>
                  </a:cubicBezTo>
                  <a:lnTo>
                    <a:pt x="9190" y="770"/>
                  </a:lnTo>
                  <a:cubicBezTo>
                    <a:pt x="9190" y="349"/>
                    <a:pt x="8728" y="0"/>
                    <a:pt x="8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49"/>
          <p:cNvSpPr txBox="1"/>
          <p:nvPr>
            <p:ph type="title"/>
          </p:nvPr>
        </p:nvSpPr>
        <p:spPr>
          <a:xfrm>
            <a:off x="605325" y="1122425"/>
            <a:ext cx="78816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800"/>
              <a:t>18										30</a:t>
            </a:r>
            <a:endParaRPr sz="3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38"/>
          <p:cNvSpPr txBox="1"/>
          <p:nvPr>
            <p:ph type="title"/>
          </p:nvPr>
        </p:nvSpPr>
        <p:spPr>
          <a:xfrm>
            <a:off x="1949100" y="540000"/>
            <a:ext cx="52458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87" name="Google Shape;587;p38"/>
          <p:cNvSpPr txBox="1"/>
          <p:nvPr>
            <p:ph idx="3" type="title"/>
          </p:nvPr>
        </p:nvSpPr>
        <p:spPr>
          <a:xfrm>
            <a:off x="2068975" y="1424111"/>
            <a:ext cx="23160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88" name="Google Shape;588;p38"/>
          <p:cNvSpPr txBox="1"/>
          <p:nvPr>
            <p:ph idx="5" type="title"/>
          </p:nvPr>
        </p:nvSpPr>
        <p:spPr>
          <a:xfrm>
            <a:off x="4803325" y="1887638"/>
            <a:ext cx="30594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Composing with clusters</a:t>
            </a:r>
            <a:endParaRPr/>
          </a:p>
        </p:txBody>
      </p:sp>
      <p:sp>
        <p:nvSpPr>
          <p:cNvPr id="589" name="Google Shape;589;p38"/>
          <p:cNvSpPr txBox="1"/>
          <p:nvPr>
            <p:ph idx="7" type="subTitle"/>
          </p:nvPr>
        </p:nvSpPr>
        <p:spPr>
          <a:xfrm>
            <a:off x="1949100" y="4098200"/>
            <a:ext cx="25557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harmonies and the occasional off-key moments.</a:t>
            </a:r>
            <a:endParaRPr/>
          </a:p>
        </p:txBody>
      </p:sp>
      <p:sp>
        <p:nvSpPr>
          <p:cNvPr id="590" name="Google Shape;590;p38"/>
          <p:cNvSpPr txBox="1"/>
          <p:nvPr>
            <p:ph idx="8" type="title"/>
          </p:nvPr>
        </p:nvSpPr>
        <p:spPr>
          <a:xfrm>
            <a:off x="1664775" y="3637350"/>
            <a:ext cx="31386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Playlists: Hits and Misses</a:t>
            </a:r>
            <a:endParaRPr/>
          </a:p>
        </p:txBody>
      </p:sp>
      <p:sp>
        <p:nvSpPr>
          <p:cNvPr id="591" name="Google Shape;591;p38"/>
          <p:cNvSpPr txBox="1"/>
          <p:nvPr>
            <p:ph idx="9" type="title"/>
          </p:nvPr>
        </p:nvSpPr>
        <p:spPr>
          <a:xfrm>
            <a:off x="2068950" y="3137789"/>
            <a:ext cx="23160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92" name="Google Shape;592;p38"/>
          <p:cNvSpPr txBox="1"/>
          <p:nvPr>
            <p:ph idx="13" type="subTitle"/>
          </p:nvPr>
        </p:nvSpPr>
        <p:spPr>
          <a:xfrm>
            <a:off x="5175071" y="4098208"/>
            <a:ext cx="23160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Our learnings and the symphony of future tunes.</a:t>
            </a:r>
            <a:endParaRPr/>
          </a:p>
        </p:txBody>
      </p:sp>
      <p:sp>
        <p:nvSpPr>
          <p:cNvPr id="593" name="Google Shape;593;p38"/>
          <p:cNvSpPr txBox="1"/>
          <p:nvPr>
            <p:ph idx="14" type="title"/>
          </p:nvPr>
        </p:nvSpPr>
        <p:spPr>
          <a:xfrm>
            <a:off x="5055219" y="3618000"/>
            <a:ext cx="25557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Encore</a:t>
            </a:r>
            <a:endParaRPr/>
          </a:p>
        </p:txBody>
      </p:sp>
      <p:sp>
        <p:nvSpPr>
          <p:cNvPr id="594" name="Google Shape;594;p38"/>
          <p:cNvSpPr txBox="1"/>
          <p:nvPr>
            <p:ph idx="15" type="title"/>
          </p:nvPr>
        </p:nvSpPr>
        <p:spPr>
          <a:xfrm>
            <a:off x="5174971" y="3137789"/>
            <a:ext cx="23160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95" name="Google Shape;595;p38"/>
          <p:cNvSpPr txBox="1"/>
          <p:nvPr>
            <p:ph idx="4" type="subTitle"/>
          </p:nvPr>
        </p:nvSpPr>
        <p:spPr>
          <a:xfrm>
            <a:off x="5175021" y="2383117"/>
            <a:ext cx="23160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Melding Spotify’s Notes and K-means’ Beats.</a:t>
            </a:r>
            <a:endParaRPr/>
          </a:p>
        </p:txBody>
      </p:sp>
      <p:sp>
        <p:nvSpPr>
          <p:cNvPr id="596" name="Google Shape;596;p38"/>
          <p:cNvSpPr txBox="1"/>
          <p:nvPr>
            <p:ph idx="6" type="title"/>
          </p:nvPr>
        </p:nvSpPr>
        <p:spPr>
          <a:xfrm>
            <a:off x="5175021" y="1390798"/>
            <a:ext cx="23160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97" name="Google Shape;597;p38"/>
          <p:cNvSpPr txBox="1"/>
          <p:nvPr>
            <p:ph idx="1" type="subTitle"/>
          </p:nvPr>
        </p:nvSpPr>
        <p:spPr>
          <a:xfrm>
            <a:off x="1908200" y="2384475"/>
            <a:ext cx="2596800" cy="6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Introduction to the project’s objectives and background.</a:t>
            </a:r>
            <a:endParaRPr/>
          </a:p>
        </p:txBody>
      </p:sp>
      <p:sp>
        <p:nvSpPr>
          <p:cNvPr id="598" name="Google Shape;598;p38"/>
          <p:cNvSpPr txBox="1"/>
          <p:nvPr>
            <p:ph idx="2" type="title"/>
          </p:nvPr>
        </p:nvSpPr>
        <p:spPr>
          <a:xfrm>
            <a:off x="1949200" y="1923625"/>
            <a:ext cx="25557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Setting the stage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9"/>
          <p:cNvSpPr txBox="1"/>
          <p:nvPr>
            <p:ph type="title"/>
          </p:nvPr>
        </p:nvSpPr>
        <p:spPr>
          <a:xfrm>
            <a:off x="1344300" y="1116450"/>
            <a:ext cx="6455400" cy="291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Setting the stage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40"/>
          <p:cNvSpPr txBox="1"/>
          <p:nvPr>
            <p:ph idx="2" type="title"/>
          </p:nvPr>
        </p:nvSpPr>
        <p:spPr>
          <a:xfrm>
            <a:off x="4733050" y="1578457"/>
            <a:ext cx="18597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Set of songs</a:t>
            </a:r>
            <a:endParaRPr sz="1800"/>
          </a:p>
        </p:txBody>
      </p:sp>
      <p:sp>
        <p:nvSpPr>
          <p:cNvPr id="609" name="Google Shape;609;p40"/>
          <p:cNvSpPr txBox="1"/>
          <p:nvPr>
            <p:ph idx="4" type="title"/>
          </p:nvPr>
        </p:nvSpPr>
        <p:spPr>
          <a:xfrm>
            <a:off x="4464625" y="3876775"/>
            <a:ext cx="21099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Songs per playlist</a:t>
            </a:r>
            <a:endParaRPr sz="1800"/>
          </a:p>
        </p:txBody>
      </p:sp>
      <p:sp>
        <p:nvSpPr>
          <p:cNvPr id="610" name="Google Shape;610;p40"/>
          <p:cNvSpPr txBox="1"/>
          <p:nvPr>
            <p:ph idx="6" type="title"/>
          </p:nvPr>
        </p:nvSpPr>
        <p:spPr>
          <a:xfrm>
            <a:off x="4230325" y="2740175"/>
            <a:ext cx="25785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Divide into playlists</a:t>
            </a:r>
            <a:endParaRPr sz="1800"/>
          </a:p>
        </p:txBody>
      </p:sp>
      <p:sp>
        <p:nvSpPr>
          <p:cNvPr id="611" name="Google Shape;611;p40"/>
          <p:cNvSpPr/>
          <p:nvPr/>
        </p:nvSpPr>
        <p:spPr>
          <a:xfrm>
            <a:off x="6619507" y="1254857"/>
            <a:ext cx="1013100" cy="1013100"/>
          </a:xfrm>
          <a:prstGeom prst="donut">
            <a:avLst>
              <a:gd fmla="val 768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900">
              <a:latin typeface="Lora"/>
              <a:ea typeface="Lora"/>
              <a:cs typeface="Lora"/>
              <a:sym typeface="Lora"/>
            </a:endParaRPr>
          </a:p>
        </p:txBody>
      </p:sp>
      <p:sp>
        <p:nvSpPr>
          <p:cNvPr id="612" name="Google Shape;612;p40"/>
          <p:cNvSpPr txBox="1"/>
          <p:nvPr/>
        </p:nvSpPr>
        <p:spPr>
          <a:xfrm>
            <a:off x="6323850" y="1519688"/>
            <a:ext cx="16044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Staatliches"/>
                <a:ea typeface="Staatliches"/>
                <a:cs typeface="Staatliches"/>
                <a:sym typeface="Staatliches"/>
              </a:rPr>
              <a:t>5000</a:t>
            </a:r>
            <a:endParaRPr sz="1900">
              <a:solidFill>
                <a:schemeClr val="lt1"/>
              </a:solidFill>
              <a:latin typeface="Staatliches"/>
              <a:ea typeface="Staatliches"/>
              <a:cs typeface="Staatliches"/>
              <a:sym typeface="Staatliches"/>
            </a:endParaRPr>
          </a:p>
        </p:txBody>
      </p:sp>
      <p:sp>
        <p:nvSpPr>
          <p:cNvPr id="613" name="Google Shape;613;p40"/>
          <p:cNvSpPr/>
          <p:nvPr/>
        </p:nvSpPr>
        <p:spPr>
          <a:xfrm>
            <a:off x="6619491" y="3585007"/>
            <a:ext cx="1013100" cy="1013100"/>
          </a:xfrm>
          <a:prstGeom prst="donut">
            <a:avLst>
              <a:gd fmla="val 768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614" name="Google Shape;614;p40"/>
          <p:cNvSpPr txBox="1"/>
          <p:nvPr/>
        </p:nvSpPr>
        <p:spPr>
          <a:xfrm>
            <a:off x="6300998" y="3876763"/>
            <a:ext cx="16044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Staatliches"/>
                <a:ea typeface="Staatliches"/>
                <a:cs typeface="Staatliches"/>
                <a:sym typeface="Staatliches"/>
              </a:rPr>
              <a:t>50 - 250</a:t>
            </a:r>
            <a:endParaRPr sz="1900">
              <a:solidFill>
                <a:schemeClr val="lt1"/>
              </a:solidFill>
              <a:latin typeface="Staatliches"/>
              <a:ea typeface="Staatliches"/>
              <a:cs typeface="Staatliches"/>
              <a:sym typeface="Staatliches"/>
            </a:endParaRPr>
          </a:p>
        </p:txBody>
      </p:sp>
      <p:sp>
        <p:nvSpPr>
          <p:cNvPr id="615" name="Google Shape;615;p40"/>
          <p:cNvSpPr/>
          <p:nvPr/>
        </p:nvSpPr>
        <p:spPr>
          <a:xfrm>
            <a:off x="6616149" y="2419920"/>
            <a:ext cx="1013100" cy="1013100"/>
          </a:xfrm>
          <a:prstGeom prst="donut">
            <a:avLst>
              <a:gd fmla="val 768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p>
        </p:txBody>
      </p:sp>
      <p:sp>
        <p:nvSpPr>
          <p:cNvPr id="616" name="Google Shape;616;p40"/>
          <p:cNvSpPr txBox="1"/>
          <p:nvPr/>
        </p:nvSpPr>
        <p:spPr>
          <a:xfrm>
            <a:off x="6323847" y="2711675"/>
            <a:ext cx="16044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Staatliches"/>
                <a:ea typeface="Staatliches"/>
                <a:cs typeface="Staatliches"/>
                <a:sym typeface="Staatliches"/>
              </a:rPr>
              <a:t>20 - 100</a:t>
            </a:r>
            <a:endParaRPr sz="1900">
              <a:solidFill>
                <a:schemeClr val="lt1"/>
              </a:solidFill>
              <a:latin typeface="Staatliches"/>
              <a:ea typeface="Staatliches"/>
              <a:cs typeface="Staatliches"/>
              <a:sym typeface="Staatliches"/>
            </a:endParaRPr>
          </a:p>
        </p:txBody>
      </p:sp>
      <p:sp>
        <p:nvSpPr>
          <p:cNvPr id="617" name="Google Shape;617;p40"/>
          <p:cNvSpPr txBox="1"/>
          <p:nvPr/>
        </p:nvSpPr>
        <p:spPr>
          <a:xfrm>
            <a:off x="1879625" y="302025"/>
            <a:ext cx="6782700" cy="7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a:solidFill>
                  <a:srgbClr val="FFFFFF"/>
                </a:solidFill>
                <a:latin typeface="Staatliches"/>
                <a:ea typeface="Staatliches"/>
                <a:cs typeface="Staatliches"/>
                <a:sym typeface="Staatliches"/>
              </a:rPr>
              <a:t>KEY questions and dataset</a:t>
            </a:r>
            <a:endParaRPr sz="3600">
              <a:solidFill>
                <a:srgbClr val="FFFFFF"/>
              </a:solidFill>
              <a:latin typeface="Staatliches"/>
              <a:ea typeface="Staatliches"/>
              <a:cs typeface="Staatliches"/>
              <a:sym typeface="Staatliches"/>
            </a:endParaRPr>
          </a:p>
        </p:txBody>
      </p:sp>
      <p:sp>
        <p:nvSpPr>
          <p:cNvPr id="618" name="Google Shape;618;p40"/>
          <p:cNvSpPr txBox="1"/>
          <p:nvPr>
            <p:ph idx="4294967295" type="subTitle"/>
          </p:nvPr>
        </p:nvSpPr>
        <p:spPr>
          <a:xfrm>
            <a:off x="703025" y="2017275"/>
            <a:ext cx="3993600" cy="2066400"/>
          </a:xfrm>
          <a:prstGeom prst="rect">
            <a:avLst/>
          </a:prstGeom>
        </p:spPr>
        <p:txBody>
          <a:bodyPr anchorCtr="0" anchor="t" bIns="91425" lIns="91425" spcFirstLastPara="1" rIns="91425" wrap="square" tIns="91425">
            <a:noAutofit/>
          </a:bodyPr>
          <a:lstStyle/>
          <a:p>
            <a:pPr indent="-342900" lvl="0" marL="457200" marR="245595" rtl="0" algn="l">
              <a:spcBef>
                <a:spcPts val="0"/>
              </a:spcBef>
              <a:spcAft>
                <a:spcPts val="0"/>
              </a:spcAft>
              <a:buSzPts val="1800"/>
              <a:buChar char="●"/>
            </a:pPr>
            <a:r>
              <a:rPr lang="en" sz="1800"/>
              <a:t>Can </a:t>
            </a:r>
            <a:r>
              <a:rPr b="1" lang="en" sz="1800"/>
              <a:t>Spotify’s audio features</a:t>
            </a:r>
            <a:r>
              <a:rPr lang="en" sz="1800"/>
              <a:t> identify similar songs? </a:t>
            </a:r>
            <a:endParaRPr sz="1800"/>
          </a:p>
          <a:p>
            <a:pPr indent="0" lvl="0" marL="914400" marR="245595" rtl="0" algn="l">
              <a:spcBef>
                <a:spcPts val="1600"/>
              </a:spcBef>
              <a:spcAft>
                <a:spcPts val="0"/>
              </a:spcAft>
              <a:buNone/>
            </a:pPr>
            <a:r>
              <a:t/>
            </a:r>
            <a:endParaRPr sz="1800"/>
          </a:p>
          <a:p>
            <a:pPr indent="-342900" lvl="0" marL="457200" marR="245595" rtl="0" algn="l">
              <a:spcBef>
                <a:spcPts val="1600"/>
              </a:spcBef>
              <a:spcAft>
                <a:spcPts val="0"/>
              </a:spcAft>
              <a:buSzPts val="1800"/>
              <a:buChar char="●"/>
            </a:pPr>
            <a:r>
              <a:rPr lang="en" sz="1800"/>
              <a:t>Is </a:t>
            </a:r>
            <a:r>
              <a:rPr b="1" lang="en" sz="1800"/>
              <a:t>K-Means</a:t>
            </a:r>
            <a:r>
              <a:rPr lang="en" sz="1800"/>
              <a:t> a good model to create playlists?</a:t>
            </a:r>
            <a:endParaRPr sz="1800"/>
          </a:p>
          <a:p>
            <a:pPr indent="0" lvl="0" marL="0" rtl="0" algn="l">
              <a:spcBef>
                <a:spcPts val="1600"/>
              </a:spcBef>
              <a:spcAft>
                <a:spcPts val="0"/>
              </a:spcAft>
              <a:buNone/>
            </a:pPr>
            <a:r>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41"/>
          <p:cNvSpPr txBox="1"/>
          <p:nvPr>
            <p:ph type="title"/>
          </p:nvPr>
        </p:nvSpPr>
        <p:spPr>
          <a:xfrm>
            <a:off x="832875" y="34185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SPOTify’s au</a:t>
            </a:r>
            <a:r>
              <a:rPr lang="en"/>
              <a:t>dio features</a:t>
            </a:r>
            <a:endParaRPr/>
          </a:p>
        </p:txBody>
      </p:sp>
      <p:sp>
        <p:nvSpPr>
          <p:cNvPr id="624" name="Google Shape;624;p41"/>
          <p:cNvSpPr txBox="1"/>
          <p:nvPr/>
        </p:nvSpPr>
        <p:spPr>
          <a:xfrm>
            <a:off x="1463750" y="3750850"/>
            <a:ext cx="14205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acousticness</a:t>
            </a:r>
            <a:endParaRPr sz="1800">
              <a:solidFill>
                <a:schemeClr val="lt1"/>
              </a:solidFill>
              <a:latin typeface="Staatliches"/>
              <a:ea typeface="Staatliches"/>
              <a:cs typeface="Staatliches"/>
              <a:sym typeface="Staatliches"/>
            </a:endParaRPr>
          </a:p>
        </p:txBody>
      </p:sp>
      <p:sp>
        <p:nvSpPr>
          <p:cNvPr id="625" name="Google Shape;625;p41"/>
          <p:cNvSpPr txBox="1"/>
          <p:nvPr/>
        </p:nvSpPr>
        <p:spPr>
          <a:xfrm>
            <a:off x="3100886" y="3750855"/>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liveness</a:t>
            </a:r>
            <a:endParaRPr sz="1800">
              <a:solidFill>
                <a:schemeClr val="lt1"/>
              </a:solidFill>
              <a:latin typeface="Staatliches"/>
              <a:ea typeface="Staatliches"/>
              <a:cs typeface="Staatliches"/>
              <a:sym typeface="Staatliches"/>
            </a:endParaRPr>
          </a:p>
        </p:txBody>
      </p:sp>
      <p:sp>
        <p:nvSpPr>
          <p:cNvPr id="626" name="Google Shape;626;p41"/>
          <p:cNvSpPr txBox="1"/>
          <p:nvPr/>
        </p:nvSpPr>
        <p:spPr>
          <a:xfrm>
            <a:off x="6133301" y="3750850"/>
            <a:ext cx="1772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Instrumentalness</a:t>
            </a:r>
            <a:endParaRPr sz="1800">
              <a:solidFill>
                <a:schemeClr val="lt1"/>
              </a:solidFill>
              <a:latin typeface="Staatliches"/>
              <a:ea typeface="Staatliches"/>
              <a:cs typeface="Staatliches"/>
              <a:sym typeface="Staatliches"/>
            </a:endParaRPr>
          </a:p>
        </p:txBody>
      </p:sp>
      <p:sp>
        <p:nvSpPr>
          <p:cNvPr id="627" name="Google Shape;627;p41"/>
          <p:cNvSpPr txBox="1"/>
          <p:nvPr/>
        </p:nvSpPr>
        <p:spPr>
          <a:xfrm>
            <a:off x="4738020" y="3750855"/>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valence</a:t>
            </a:r>
            <a:endParaRPr sz="1800">
              <a:solidFill>
                <a:schemeClr val="lt1"/>
              </a:solidFill>
              <a:latin typeface="Staatliches"/>
              <a:ea typeface="Staatliches"/>
              <a:cs typeface="Staatliches"/>
              <a:sym typeface="Staatliches"/>
            </a:endParaRPr>
          </a:p>
        </p:txBody>
      </p:sp>
      <p:grpSp>
        <p:nvGrpSpPr>
          <p:cNvPr id="628" name="Google Shape;628;p41"/>
          <p:cNvGrpSpPr/>
          <p:nvPr/>
        </p:nvGrpSpPr>
        <p:grpSpPr>
          <a:xfrm>
            <a:off x="1771500" y="3038700"/>
            <a:ext cx="5561550" cy="650049"/>
            <a:chOff x="1798538" y="2007250"/>
            <a:chExt cx="5561550" cy="650049"/>
          </a:xfrm>
        </p:grpSpPr>
        <p:cxnSp>
          <p:nvCxnSpPr>
            <p:cNvPr id="629" name="Google Shape;629;p41"/>
            <p:cNvCxnSpPr/>
            <p:nvPr/>
          </p:nvCxnSpPr>
          <p:spPr>
            <a:xfrm>
              <a:off x="2448775" y="2332325"/>
              <a:ext cx="990300" cy="0"/>
            </a:xfrm>
            <a:prstGeom prst="straightConnector1">
              <a:avLst/>
            </a:prstGeom>
            <a:noFill/>
            <a:ln cap="flat" cmpd="sng" w="28575">
              <a:solidFill>
                <a:schemeClr val="lt1"/>
              </a:solidFill>
              <a:prstDash val="solid"/>
              <a:round/>
              <a:headEnd len="med" w="med" type="none"/>
              <a:tailEnd len="med" w="med" type="none"/>
            </a:ln>
          </p:spPr>
        </p:cxnSp>
        <p:sp>
          <p:nvSpPr>
            <p:cNvPr id="630" name="Google Shape;630;p41"/>
            <p:cNvSpPr/>
            <p:nvPr/>
          </p:nvSpPr>
          <p:spPr>
            <a:xfrm>
              <a:off x="19088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1"/>
            <p:cNvSpPr/>
            <p:nvPr/>
          </p:nvSpPr>
          <p:spPr>
            <a:xfrm>
              <a:off x="3545963"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1"/>
            <p:cNvSpPr/>
            <p:nvPr/>
          </p:nvSpPr>
          <p:spPr>
            <a:xfrm>
              <a:off x="51830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1"/>
            <p:cNvSpPr/>
            <p:nvPr/>
          </p:nvSpPr>
          <p:spPr>
            <a:xfrm>
              <a:off x="68201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 name="Google Shape;634;p41"/>
            <p:cNvGrpSpPr/>
            <p:nvPr/>
          </p:nvGrpSpPr>
          <p:grpSpPr>
            <a:xfrm>
              <a:off x="1798538" y="2007250"/>
              <a:ext cx="650237" cy="650049"/>
              <a:chOff x="529325" y="2310225"/>
              <a:chExt cx="650237" cy="650049"/>
            </a:xfrm>
          </p:grpSpPr>
          <p:grpSp>
            <p:nvGrpSpPr>
              <p:cNvPr id="635" name="Google Shape;635;p41"/>
              <p:cNvGrpSpPr/>
              <p:nvPr/>
            </p:nvGrpSpPr>
            <p:grpSpPr>
              <a:xfrm>
                <a:off x="529325" y="2310225"/>
                <a:ext cx="650237" cy="325024"/>
                <a:chOff x="529325" y="2310225"/>
                <a:chExt cx="650237" cy="325024"/>
              </a:xfrm>
            </p:grpSpPr>
            <p:sp>
              <p:nvSpPr>
                <p:cNvPr id="636" name="Google Shape;636;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41"/>
              <p:cNvGrpSpPr/>
              <p:nvPr/>
            </p:nvGrpSpPr>
            <p:grpSpPr>
              <a:xfrm rot="10800000">
                <a:off x="529325" y="2635250"/>
                <a:ext cx="650237" cy="325024"/>
                <a:chOff x="529325" y="2310225"/>
                <a:chExt cx="650237" cy="325024"/>
              </a:xfrm>
            </p:grpSpPr>
            <p:sp>
              <p:nvSpPr>
                <p:cNvPr id="644" name="Google Shape;644;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 name="Google Shape;651;p41"/>
            <p:cNvGrpSpPr/>
            <p:nvPr/>
          </p:nvGrpSpPr>
          <p:grpSpPr>
            <a:xfrm>
              <a:off x="3435650" y="2007250"/>
              <a:ext cx="650237" cy="650049"/>
              <a:chOff x="529325" y="2310225"/>
              <a:chExt cx="650237" cy="650049"/>
            </a:xfrm>
          </p:grpSpPr>
          <p:grpSp>
            <p:nvGrpSpPr>
              <p:cNvPr id="652" name="Google Shape;652;p41"/>
              <p:cNvGrpSpPr/>
              <p:nvPr/>
            </p:nvGrpSpPr>
            <p:grpSpPr>
              <a:xfrm>
                <a:off x="529325" y="2310225"/>
                <a:ext cx="650237" cy="325024"/>
                <a:chOff x="529325" y="2310225"/>
                <a:chExt cx="650237" cy="325024"/>
              </a:xfrm>
            </p:grpSpPr>
            <p:sp>
              <p:nvSpPr>
                <p:cNvPr id="653" name="Google Shape;653;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41"/>
              <p:cNvGrpSpPr/>
              <p:nvPr/>
            </p:nvGrpSpPr>
            <p:grpSpPr>
              <a:xfrm rot="10800000">
                <a:off x="529325" y="2635250"/>
                <a:ext cx="650237" cy="325024"/>
                <a:chOff x="529325" y="2310225"/>
                <a:chExt cx="650237" cy="325024"/>
              </a:xfrm>
            </p:grpSpPr>
            <p:sp>
              <p:nvSpPr>
                <p:cNvPr id="661" name="Google Shape;661;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 name="Google Shape;668;p41"/>
            <p:cNvGrpSpPr/>
            <p:nvPr/>
          </p:nvGrpSpPr>
          <p:grpSpPr>
            <a:xfrm>
              <a:off x="5072750" y="2007250"/>
              <a:ext cx="650237" cy="650049"/>
              <a:chOff x="529325" y="2310225"/>
              <a:chExt cx="650237" cy="650049"/>
            </a:xfrm>
          </p:grpSpPr>
          <p:grpSp>
            <p:nvGrpSpPr>
              <p:cNvPr id="669" name="Google Shape;669;p41"/>
              <p:cNvGrpSpPr/>
              <p:nvPr/>
            </p:nvGrpSpPr>
            <p:grpSpPr>
              <a:xfrm>
                <a:off x="529325" y="2310225"/>
                <a:ext cx="650237" cy="325024"/>
                <a:chOff x="529325" y="2310225"/>
                <a:chExt cx="650237" cy="325024"/>
              </a:xfrm>
            </p:grpSpPr>
            <p:sp>
              <p:nvSpPr>
                <p:cNvPr id="670" name="Google Shape;670;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41"/>
              <p:cNvGrpSpPr/>
              <p:nvPr/>
            </p:nvGrpSpPr>
            <p:grpSpPr>
              <a:xfrm rot="10800000">
                <a:off x="529325" y="2635250"/>
                <a:ext cx="650237" cy="325024"/>
                <a:chOff x="529325" y="2310225"/>
                <a:chExt cx="650237" cy="325024"/>
              </a:xfrm>
            </p:grpSpPr>
            <p:sp>
              <p:nvSpPr>
                <p:cNvPr id="678" name="Google Shape;678;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 name="Google Shape;685;p41"/>
            <p:cNvGrpSpPr/>
            <p:nvPr/>
          </p:nvGrpSpPr>
          <p:grpSpPr>
            <a:xfrm>
              <a:off x="6709850" y="2007250"/>
              <a:ext cx="650237" cy="650049"/>
              <a:chOff x="529325" y="2310225"/>
              <a:chExt cx="650237" cy="650049"/>
            </a:xfrm>
          </p:grpSpPr>
          <p:grpSp>
            <p:nvGrpSpPr>
              <p:cNvPr id="686" name="Google Shape;686;p41"/>
              <p:cNvGrpSpPr/>
              <p:nvPr/>
            </p:nvGrpSpPr>
            <p:grpSpPr>
              <a:xfrm>
                <a:off x="529325" y="2310225"/>
                <a:ext cx="650237" cy="325024"/>
                <a:chOff x="529325" y="2310225"/>
                <a:chExt cx="650237" cy="325024"/>
              </a:xfrm>
            </p:grpSpPr>
            <p:sp>
              <p:nvSpPr>
                <p:cNvPr id="687" name="Google Shape;687;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1"/>
              <p:cNvGrpSpPr/>
              <p:nvPr/>
            </p:nvGrpSpPr>
            <p:grpSpPr>
              <a:xfrm rot="10800000">
                <a:off x="529325" y="2635250"/>
                <a:ext cx="650237" cy="325024"/>
                <a:chOff x="529325" y="2310225"/>
                <a:chExt cx="650237" cy="325024"/>
              </a:xfrm>
            </p:grpSpPr>
            <p:sp>
              <p:nvSpPr>
                <p:cNvPr id="695" name="Google Shape;695;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2" name="Google Shape;702;p41"/>
            <p:cNvCxnSpPr/>
            <p:nvPr/>
          </p:nvCxnSpPr>
          <p:spPr>
            <a:xfrm>
              <a:off x="4090650" y="2332325"/>
              <a:ext cx="990300" cy="0"/>
            </a:xfrm>
            <a:prstGeom prst="straightConnector1">
              <a:avLst/>
            </a:prstGeom>
            <a:noFill/>
            <a:ln cap="flat" cmpd="sng" w="28575">
              <a:solidFill>
                <a:schemeClr val="lt1"/>
              </a:solidFill>
              <a:prstDash val="solid"/>
              <a:round/>
              <a:headEnd len="med" w="med" type="none"/>
              <a:tailEnd len="med" w="med" type="none"/>
            </a:ln>
          </p:spPr>
        </p:cxnSp>
        <p:cxnSp>
          <p:nvCxnSpPr>
            <p:cNvPr id="703" name="Google Shape;703;p41"/>
            <p:cNvCxnSpPr/>
            <p:nvPr/>
          </p:nvCxnSpPr>
          <p:spPr>
            <a:xfrm>
              <a:off x="5716950" y="2332325"/>
              <a:ext cx="990300" cy="0"/>
            </a:xfrm>
            <a:prstGeom prst="straightConnector1">
              <a:avLst/>
            </a:prstGeom>
            <a:noFill/>
            <a:ln cap="flat" cmpd="sng" w="28575">
              <a:solidFill>
                <a:schemeClr val="lt1"/>
              </a:solidFill>
              <a:prstDash val="solid"/>
              <a:round/>
              <a:headEnd len="med" w="med" type="none"/>
              <a:tailEnd len="med" w="med" type="none"/>
            </a:ln>
          </p:spPr>
        </p:cxnSp>
      </p:grpSp>
      <p:sp>
        <p:nvSpPr>
          <p:cNvPr id="704" name="Google Shape;704;p41"/>
          <p:cNvSpPr txBox="1"/>
          <p:nvPr>
            <p:ph idx="4294967295" type="subTitle"/>
          </p:nvPr>
        </p:nvSpPr>
        <p:spPr>
          <a:xfrm>
            <a:off x="2688325" y="819450"/>
            <a:ext cx="4131000" cy="42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Fine-tuning for the perfect melody.</a:t>
            </a:r>
            <a:endParaRPr/>
          </a:p>
        </p:txBody>
      </p:sp>
      <p:grpSp>
        <p:nvGrpSpPr>
          <p:cNvPr id="705" name="Google Shape;705;p41"/>
          <p:cNvGrpSpPr/>
          <p:nvPr/>
        </p:nvGrpSpPr>
        <p:grpSpPr>
          <a:xfrm>
            <a:off x="773765" y="1674375"/>
            <a:ext cx="7494047" cy="1059480"/>
            <a:chOff x="834753" y="1688950"/>
            <a:chExt cx="7494047" cy="1059480"/>
          </a:xfrm>
        </p:grpSpPr>
        <p:sp>
          <p:nvSpPr>
            <p:cNvPr id="706" name="Google Shape;706;p41"/>
            <p:cNvSpPr txBox="1"/>
            <p:nvPr/>
          </p:nvSpPr>
          <p:spPr>
            <a:xfrm>
              <a:off x="834753" y="2318830"/>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danceability</a:t>
              </a:r>
              <a:endParaRPr sz="1800">
                <a:solidFill>
                  <a:schemeClr val="lt1"/>
                </a:solidFill>
                <a:latin typeface="Staatliches"/>
                <a:ea typeface="Staatliches"/>
                <a:cs typeface="Staatliches"/>
                <a:sym typeface="Staatliches"/>
              </a:endParaRPr>
            </a:p>
          </p:txBody>
        </p:sp>
        <p:sp>
          <p:nvSpPr>
            <p:cNvPr id="707" name="Google Shape;707;p41"/>
            <p:cNvSpPr txBox="1"/>
            <p:nvPr/>
          </p:nvSpPr>
          <p:spPr>
            <a:xfrm>
              <a:off x="2453499" y="2318817"/>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energy</a:t>
              </a:r>
              <a:endParaRPr sz="1800">
                <a:solidFill>
                  <a:schemeClr val="lt1"/>
                </a:solidFill>
                <a:latin typeface="Staatliches"/>
                <a:ea typeface="Staatliches"/>
                <a:cs typeface="Staatliches"/>
                <a:sym typeface="Staatliches"/>
              </a:endParaRPr>
            </a:p>
          </p:txBody>
        </p:sp>
        <p:sp>
          <p:nvSpPr>
            <p:cNvPr id="708" name="Google Shape;708;p41"/>
            <p:cNvSpPr txBox="1"/>
            <p:nvPr/>
          </p:nvSpPr>
          <p:spPr>
            <a:xfrm>
              <a:off x="5749984" y="2318830"/>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speechiness</a:t>
              </a:r>
              <a:endParaRPr sz="1800">
                <a:solidFill>
                  <a:schemeClr val="lt1"/>
                </a:solidFill>
                <a:latin typeface="Staatliches"/>
                <a:ea typeface="Staatliches"/>
                <a:cs typeface="Staatliches"/>
                <a:sym typeface="Staatliches"/>
              </a:endParaRPr>
            </a:p>
          </p:txBody>
        </p:sp>
        <p:sp>
          <p:nvSpPr>
            <p:cNvPr id="709" name="Google Shape;709;p41"/>
            <p:cNvSpPr txBox="1"/>
            <p:nvPr/>
          </p:nvSpPr>
          <p:spPr>
            <a:xfrm>
              <a:off x="4072257" y="2318817"/>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loudness</a:t>
              </a:r>
              <a:endParaRPr sz="1800">
                <a:solidFill>
                  <a:schemeClr val="lt1"/>
                </a:solidFill>
                <a:latin typeface="Staatliches"/>
                <a:ea typeface="Staatliches"/>
                <a:cs typeface="Staatliches"/>
                <a:sym typeface="Staatliches"/>
              </a:endParaRPr>
            </a:p>
          </p:txBody>
        </p:sp>
        <p:grpSp>
          <p:nvGrpSpPr>
            <p:cNvPr id="710" name="Google Shape;710;p41"/>
            <p:cNvGrpSpPr/>
            <p:nvPr/>
          </p:nvGrpSpPr>
          <p:grpSpPr>
            <a:xfrm>
              <a:off x="1124125" y="1688950"/>
              <a:ext cx="5561550" cy="650049"/>
              <a:chOff x="1798538" y="2007250"/>
              <a:chExt cx="5561550" cy="650049"/>
            </a:xfrm>
          </p:grpSpPr>
          <p:cxnSp>
            <p:nvCxnSpPr>
              <p:cNvPr id="711" name="Google Shape;711;p41"/>
              <p:cNvCxnSpPr/>
              <p:nvPr/>
            </p:nvCxnSpPr>
            <p:spPr>
              <a:xfrm>
                <a:off x="2448775" y="2332325"/>
                <a:ext cx="990300" cy="0"/>
              </a:xfrm>
              <a:prstGeom prst="straightConnector1">
                <a:avLst/>
              </a:prstGeom>
              <a:noFill/>
              <a:ln cap="flat" cmpd="sng" w="28575">
                <a:solidFill>
                  <a:schemeClr val="lt1"/>
                </a:solidFill>
                <a:prstDash val="solid"/>
                <a:round/>
                <a:headEnd len="med" w="med" type="none"/>
                <a:tailEnd len="med" w="med" type="none"/>
              </a:ln>
            </p:spPr>
          </p:cxnSp>
          <p:sp>
            <p:nvSpPr>
              <p:cNvPr id="712" name="Google Shape;712;p41"/>
              <p:cNvSpPr/>
              <p:nvPr/>
            </p:nvSpPr>
            <p:spPr>
              <a:xfrm>
                <a:off x="19088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a:off x="3545963"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51830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68201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41"/>
              <p:cNvGrpSpPr/>
              <p:nvPr/>
            </p:nvGrpSpPr>
            <p:grpSpPr>
              <a:xfrm>
                <a:off x="1798538" y="2007250"/>
                <a:ext cx="650237" cy="650049"/>
                <a:chOff x="529325" y="2310225"/>
                <a:chExt cx="650237" cy="650049"/>
              </a:xfrm>
            </p:grpSpPr>
            <p:grpSp>
              <p:nvGrpSpPr>
                <p:cNvPr id="717" name="Google Shape;717;p41"/>
                <p:cNvGrpSpPr/>
                <p:nvPr/>
              </p:nvGrpSpPr>
              <p:grpSpPr>
                <a:xfrm>
                  <a:off x="529325" y="2310225"/>
                  <a:ext cx="650237" cy="325024"/>
                  <a:chOff x="529325" y="2310225"/>
                  <a:chExt cx="650237" cy="325024"/>
                </a:xfrm>
              </p:grpSpPr>
              <p:sp>
                <p:nvSpPr>
                  <p:cNvPr id="718" name="Google Shape;718;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41"/>
                <p:cNvGrpSpPr/>
                <p:nvPr/>
              </p:nvGrpSpPr>
              <p:grpSpPr>
                <a:xfrm rot="10800000">
                  <a:off x="529325" y="2635250"/>
                  <a:ext cx="650237" cy="325024"/>
                  <a:chOff x="529325" y="2310225"/>
                  <a:chExt cx="650237" cy="325024"/>
                </a:xfrm>
              </p:grpSpPr>
              <p:sp>
                <p:nvSpPr>
                  <p:cNvPr id="726" name="Google Shape;726;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 name="Google Shape;733;p41"/>
              <p:cNvGrpSpPr/>
              <p:nvPr/>
            </p:nvGrpSpPr>
            <p:grpSpPr>
              <a:xfrm>
                <a:off x="3435650" y="2007250"/>
                <a:ext cx="650237" cy="650049"/>
                <a:chOff x="529325" y="2310225"/>
                <a:chExt cx="650237" cy="650049"/>
              </a:xfrm>
            </p:grpSpPr>
            <p:grpSp>
              <p:nvGrpSpPr>
                <p:cNvPr id="734" name="Google Shape;734;p41"/>
                <p:cNvGrpSpPr/>
                <p:nvPr/>
              </p:nvGrpSpPr>
              <p:grpSpPr>
                <a:xfrm>
                  <a:off x="529325" y="2310225"/>
                  <a:ext cx="650237" cy="325024"/>
                  <a:chOff x="529325" y="2310225"/>
                  <a:chExt cx="650237" cy="325024"/>
                </a:xfrm>
              </p:grpSpPr>
              <p:sp>
                <p:nvSpPr>
                  <p:cNvPr id="735" name="Google Shape;735;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41"/>
                <p:cNvGrpSpPr/>
                <p:nvPr/>
              </p:nvGrpSpPr>
              <p:grpSpPr>
                <a:xfrm rot="10800000">
                  <a:off x="529325" y="2635250"/>
                  <a:ext cx="650237" cy="325024"/>
                  <a:chOff x="529325" y="2310225"/>
                  <a:chExt cx="650237" cy="325024"/>
                </a:xfrm>
              </p:grpSpPr>
              <p:sp>
                <p:nvSpPr>
                  <p:cNvPr id="743" name="Google Shape;743;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 name="Google Shape;750;p41"/>
              <p:cNvGrpSpPr/>
              <p:nvPr/>
            </p:nvGrpSpPr>
            <p:grpSpPr>
              <a:xfrm>
                <a:off x="5072750" y="2007250"/>
                <a:ext cx="650237" cy="650049"/>
                <a:chOff x="529325" y="2310225"/>
                <a:chExt cx="650237" cy="650049"/>
              </a:xfrm>
            </p:grpSpPr>
            <p:grpSp>
              <p:nvGrpSpPr>
                <p:cNvPr id="751" name="Google Shape;751;p41"/>
                <p:cNvGrpSpPr/>
                <p:nvPr/>
              </p:nvGrpSpPr>
              <p:grpSpPr>
                <a:xfrm>
                  <a:off x="529325" y="2310225"/>
                  <a:ext cx="650237" cy="325024"/>
                  <a:chOff x="529325" y="2310225"/>
                  <a:chExt cx="650237" cy="325024"/>
                </a:xfrm>
              </p:grpSpPr>
              <p:sp>
                <p:nvSpPr>
                  <p:cNvPr id="752" name="Google Shape;752;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41"/>
                <p:cNvGrpSpPr/>
                <p:nvPr/>
              </p:nvGrpSpPr>
              <p:grpSpPr>
                <a:xfrm rot="10800000">
                  <a:off x="529325" y="2635250"/>
                  <a:ext cx="650237" cy="325024"/>
                  <a:chOff x="529325" y="2310225"/>
                  <a:chExt cx="650237" cy="325024"/>
                </a:xfrm>
              </p:grpSpPr>
              <p:sp>
                <p:nvSpPr>
                  <p:cNvPr id="760" name="Google Shape;760;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 name="Google Shape;767;p41"/>
              <p:cNvGrpSpPr/>
              <p:nvPr/>
            </p:nvGrpSpPr>
            <p:grpSpPr>
              <a:xfrm>
                <a:off x="6709850" y="2007250"/>
                <a:ext cx="650237" cy="650049"/>
                <a:chOff x="529325" y="2310225"/>
                <a:chExt cx="650237" cy="650049"/>
              </a:xfrm>
            </p:grpSpPr>
            <p:grpSp>
              <p:nvGrpSpPr>
                <p:cNvPr id="768" name="Google Shape;768;p41"/>
                <p:cNvGrpSpPr/>
                <p:nvPr/>
              </p:nvGrpSpPr>
              <p:grpSpPr>
                <a:xfrm>
                  <a:off x="529325" y="2310225"/>
                  <a:ext cx="650237" cy="325024"/>
                  <a:chOff x="529325" y="2310225"/>
                  <a:chExt cx="650237" cy="325024"/>
                </a:xfrm>
              </p:grpSpPr>
              <p:sp>
                <p:nvSpPr>
                  <p:cNvPr id="769" name="Google Shape;769;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41"/>
                <p:cNvGrpSpPr/>
                <p:nvPr/>
              </p:nvGrpSpPr>
              <p:grpSpPr>
                <a:xfrm rot="10800000">
                  <a:off x="529325" y="2635250"/>
                  <a:ext cx="650237" cy="325024"/>
                  <a:chOff x="529325" y="2310225"/>
                  <a:chExt cx="650237" cy="325024"/>
                </a:xfrm>
              </p:grpSpPr>
              <p:sp>
                <p:nvSpPr>
                  <p:cNvPr id="777" name="Google Shape;777;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a:off x="665628" y="2355139"/>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1"/>
                  <p:cNvSpPr/>
                  <p:nvPr/>
                </p:nvSpPr>
                <p:spPr>
                  <a:xfrm>
                    <a:off x="669965" y="240522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84" name="Google Shape;784;p41"/>
              <p:cNvCxnSpPr/>
              <p:nvPr/>
            </p:nvCxnSpPr>
            <p:spPr>
              <a:xfrm>
                <a:off x="4090650" y="2332325"/>
                <a:ext cx="990300" cy="0"/>
              </a:xfrm>
              <a:prstGeom prst="straightConnector1">
                <a:avLst/>
              </a:prstGeom>
              <a:noFill/>
              <a:ln cap="flat" cmpd="sng" w="28575">
                <a:solidFill>
                  <a:schemeClr val="lt1"/>
                </a:solidFill>
                <a:prstDash val="solid"/>
                <a:round/>
                <a:headEnd len="med" w="med" type="none"/>
                <a:tailEnd len="med" w="med" type="none"/>
              </a:ln>
            </p:spPr>
          </p:cxnSp>
          <p:cxnSp>
            <p:nvCxnSpPr>
              <p:cNvPr id="785" name="Google Shape;785;p41"/>
              <p:cNvCxnSpPr/>
              <p:nvPr/>
            </p:nvCxnSpPr>
            <p:spPr>
              <a:xfrm>
                <a:off x="5716950" y="2332325"/>
                <a:ext cx="990300" cy="0"/>
              </a:xfrm>
              <a:prstGeom prst="straightConnector1">
                <a:avLst/>
              </a:prstGeom>
              <a:noFill/>
              <a:ln cap="flat" cmpd="sng" w="28575">
                <a:solidFill>
                  <a:schemeClr val="lt1"/>
                </a:solidFill>
                <a:prstDash val="solid"/>
                <a:round/>
                <a:headEnd len="med" w="med" type="none"/>
                <a:tailEnd len="med" w="med" type="none"/>
              </a:ln>
            </p:spPr>
          </p:cxnSp>
        </p:grpSp>
        <p:grpSp>
          <p:nvGrpSpPr>
            <p:cNvPr id="786" name="Google Shape;786;p41"/>
            <p:cNvGrpSpPr/>
            <p:nvPr/>
          </p:nvGrpSpPr>
          <p:grpSpPr>
            <a:xfrm>
              <a:off x="6685663" y="1688950"/>
              <a:ext cx="1643137" cy="650049"/>
              <a:chOff x="5716950" y="2007250"/>
              <a:chExt cx="1643137" cy="650049"/>
            </a:xfrm>
          </p:grpSpPr>
          <p:sp>
            <p:nvSpPr>
              <p:cNvPr id="787" name="Google Shape;787;p41"/>
              <p:cNvSpPr/>
              <p:nvPr/>
            </p:nvSpPr>
            <p:spPr>
              <a:xfrm>
                <a:off x="68201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 name="Google Shape;788;p41"/>
              <p:cNvGrpSpPr/>
              <p:nvPr/>
            </p:nvGrpSpPr>
            <p:grpSpPr>
              <a:xfrm>
                <a:off x="6709850" y="2007250"/>
                <a:ext cx="650237" cy="650049"/>
                <a:chOff x="529325" y="2310225"/>
                <a:chExt cx="650237" cy="650049"/>
              </a:xfrm>
            </p:grpSpPr>
            <p:grpSp>
              <p:nvGrpSpPr>
                <p:cNvPr id="789" name="Google Shape;789;p41"/>
                <p:cNvGrpSpPr/>
                <p:nvPr/>
              </p:nvGrpSpPr>
              <p:grpSpPr>
                <a:xfrm>
                  <a:off x="529325" y="2310225"/>
                  <a:ext cx="650237" cy="325024"/>
                  <a:chOff x="529325" y="2310225"/>
                  <a:chExt cx="650237" cy="325024"/>
                </a:xfrm>
              </p:grpSpPr>
              <p:sp>
                <p:nvSpPr>
                  <p:cNvPr id="790" name="Google Shape;790;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1"/>
                <p:cNvGrpSpPr/>
                <p:nvPr/>
              </p:nvGrpSpPr>
              <p:grpSpPr>
                <a:xfrm rot="10800000">
                  <a:off x="529325" y="2635250"/>
                  <a:ext cx="650237" cy="325024"/>
                  <a:chOff x="529325" y="2310225"/>
                  <a:chExt cx="650237" cy="325024"/>
                </a:xfrm>
              </p:grpSpPr>
              <p:sp>
                <p:nvSpPr>
                  <p:cNvPr id="798" name="Google Shape;798;p41"/>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1"/>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5" name="Google Shape;805;p41"/>
              <p:cNvCxnSpPr/>
              <p:nvPr/>
            </p:nvCxnSpPr>
            <p:spPr>
              <a:xfrm>
                <a:off x="5716950" y="2332325"/>
                <a:ext cx="990300" cy="0"/>
              </a:xfrm>
              <a:prstGeom prst="straightConnector1">
                <a:avLst/>
              </a:prstGeom>
              <a:noFill/>
              <a:ln cap="flat" cmpd="sng" w="28575">
                <a:solidFill>
                  <a:schemeClr val="lt1"/>
                </a:solidFill>
                <a:prstDash val="solid"/>
                <a:round/>
                <a:headEnd len="med" w="med" type="none"/>
                <a:tailEnd len="med" w="med" type="none"/>
              </a:ln>
            </p:spPr>
          </p:cxnSp>
        </p:grpSp>
      </p:grpSp>
      <p:sp>
        <p:nvSpPr>
          <p:cNvPr id="806" name="Google Shape;806;p41"/>
          <p:cNvSpPr txBox="1"/>
          <p:nvPr/>
        </p:nvSpPr>
        <p:spPr>
          <a:xfrm>
            <a:off x="7330284" y="2304255"/>
            <a:ext cx="1265700" cy="42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taatliches"/>
                <a:ea typeface="Staatliches"/>
                <a:cs typeface="Staatliches"/>
                <a:sym typeface="Staatliches"/>
              </a:rPr>
              <a:t>tempo</a:t>
            </a:r>
            <a:endParaRPr sz="1800">
              <a:solidFill>
                <a:schemeClr val="lt1"/>
              </a:solidFill>
              <a:latin typeface="Staatliches"/>
              <a:ea typeface="Staatliches"/>
              <a:cs typeface="Staatliches"/>
              <a:sym typeface="Staatliche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42"/>
          <p:cNvSpPr txBox="1"/>
          <p:nvPr>
            <p:ph type="title"/>
          </p:nvPr>
        </p:nvSpPr>
        <p:spPr>
          <a:xfrm>
            <a:off x="832875" y="34185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SPOTify’s au</a:t>
            </a:r>
            <a:r>
              <a:rPr lang="en"/>
              <a:t>dio features</a:t>
            </a:r>
            <a:endParaRPr/>
          </a:p>
        </p:txBody>
      </p:sp>
      <p:sp>
        <p:nvSpPr>
          <p:cNvPr id="812" name="Google Shape;812;p42"/>
          <p:cNvSpPr txBox="1"/>
          <p:nvPr>
            <p:ph idx="4294967295" type="subTitle"/>
          </p:nvPr>
        </p:nvSpPr>
        <p:spPr>
          <a:xfrm>
            <a:off x="2688325" y="819450"/>
            <a:ext cx="4131000" cy="42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Fine-tuning for the perfect melody.</a:t>
            </a:r>
            <a:endParaRPr/>
          </a:p>
        </p:txBody>
      </p:sp>
      <p:sp>
        <p:nvSpPr>
          <p:cNvPr id="813" name="Google Shape;813;p42"/>
          <p:cNvSpPr txBox="1"/>
          <p:nvPr/>
        </p:nvSpPr>
        <p:spPr>
          <a:xfrm>
            <a:off x="819587" y="2819992"/>
            <a:ext cx="1692600" cy="50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strike="sngStrike">
                <a:solidFill>
                  <a:schemeClr val="lt1"/>
                </a:solidFill>
                <a:latin typeface="Staatliches"/>
                <a:ea typeface="Staatliches"/>
                <a:cs typeface="Staatliches"/>
                <a:sym typeface="Staatliches"/>
              </a:rPr>
              <a:t>KEY</a:t>
            </a:r>
            <a:endParaRPr sz="1800" strike="sngStrike">
              <a:solidFill>
                <a:schemeClr val="lt1"/>
              </a:solidFill>
              <a:latin typeface="Staatliches"/>
              <a:ea typeface="Staatliches"/>
              <a:cs typeface="Staatliches"/>
              <a:sym typeface="Staatliches"/>
            </a:endParaRPr>
          </a:p>
        </p:txBody>
      </p:sp>
      <p:sp>
        <p:nvSpPr>
          <p:cNvPr id="814" name="Google Shape;814;p42"/>
          <p:cNvSpPr txBox="1"/>
          <p:nvPr/>
        </p:nvSpPr>
        <p:spPr>
          <a:xfrm>
            <a:off x="2785033" y="2819998"/>
            <a:ext cx="1512600" cy="50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strike="sngStrike">
                <a:solidFill>
                  <a:schemeClr val="lt1"/>
                </a:solidFill>
                <a:latin typeface="Staatliches"/>
                <a:ea typeface="Staatliches"/>
                <a:cs typeface="Staatliches"/>
                <a:sym typeface="Staatliches"/>
              </a:rPr>
              <a:t>MODE</a:t>
            </a:r>
            <a:endParaRPr sz="1800" strike="sngStrike">
              <a:solidFill>
                <a:schemeClr val="lt1"/>
              </a:solidFill>
              <a:latin typeface="Staatliches"/>
              <a:ea typeface="Staatliches"/>
              <a:cs typeface="Staatliches"/>
              <a:sym typeface="Staatliches"/>
            </a:endParaRPr>
          </a:p>
        </p:txBody>
      </p:sp>
      <p:sp>
        <p:nvSpPr>
          <p:cNvPr id="815" name="Google Shape;815;p42"/>
          <p:cNvSpPr txBox="1"/>
          <p:nvPr/>
        </p:nvSpPr>
        <p:spPr>
          <a:xfrm>
            <a:off x="6425564" y="2819992"/>
            <a:ext cx="2124600" cy="50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strike="sngStrike">
                <a:solidFill>
                  <a:schemeClr val="lt1"/>
                </a:solidFill>
                <a:latin typeface="Staatliches"/>
                <a:ea typeface="Staatliches"/>
                <a:cs typeface="Staatliches"/>
                <a:sym typeface="Staatliches"/>
              </a:rPr>
              <a:t>TIME SIGNATURE</a:t>
            </a:r>
            <a:endParaRPr sz="1800" strike="sngStrike">
              <a:solidFill>
                <a:schemeClr val="lt1"/>
              </a:solidFill>
              <a:latin typeface="Staatliches"/>
              <a:ea typeface="Staatliches"/>
              <a:cs typeface="Staatliches"/>
              <a:sym typeface="Staatliches"/>
            </a:endParaRPr>
          </a:p>
        </p:txBody>
      </p:sp>
      <p:sp>
        <p:nvSpPr>
          <p:cNvPr id="816" name="Google Shape;816;p42"/>
          <p:cNvSpPr txBox="1"/>
          <p:nvPr/>
        </p:nvSpPr>
        <p:spPr>
          <a:xfrm>
            <a:off x="4750475" y="2819998"/>
            <a:ext cx="1512600" cy="50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strike="sngStrike">
                <a:solidFill>
                  <a:schemeClr val="lt1"/>
                </a:solidFill>
                <a:latin typeface="Staatliches"/>
                <a:ea typeface="Staatliches"/>
                <a:cs typeface="Staatliches"/>
                <a:sym typeface="Staatliches"/>
              </a:rPr>
              <a:t>DURATION</a:t>
            </a:r>
            <a:endParaRPr sz="1800" strike="sngStrike">
              <a:solidFill>
                <a:schemeClr val="lt1"/>
              </a:solidFill>
              <a:latin typeface="Staatliches"/>
              <a:ea typeface="Staatliches"/>
              <a:cs typeface="Staatliches"/>
              <a:sym typeface="Staatliches"/>
            </a:endParaRPr>
          </a:p>
        </p:txBody>
      </p:sp>
      <p:grpSp>
        <p:nvGrpSpPr>
          <p:cNvPr id="817" name="Google Shape;817;p42"/>
          <p:cNvGrpSpPr/>
          <p:nvPr/>
        </p:nvGrpSpPr>
        <p:grpSpPr>
          <a:xfrm>
            <a:off x="1188804" y="1957003"/>
            <a:ext cx="6676084" cy="786820"/>
            <a:chOff x="1798538" y="2007250"/>
            <a:chExt cx="5561550" cy="650049"/>
          </a:xfrm>
        </p:grpSpPr>
        <p:cxnSp>
          <p:nvCxnSpPr>
            <p:cNvPr id="818" name="Google Shape;818;p42"/>
            <p:cNvCxnSpPr/>
            <p:nvPr/>
          </p:nvCxnSpPr>
          <p:spPr>
            <a:xfrm>
              <a:off x="2448775" y="2332325"/>
              <a:ext cx="990300" cy="0"/>
            </a:xfrm>
            <a:prstGeom prst="straightConnector1">
              <a:avLst/>
            </a:prstGeom>
            <a:noFill/>
            <a:ln cap="flat" cmpd="sng" w="28575">
              <a:solidFill>
                <a:schemeClr val="lt1"/>
              </a:solidFill>
              <a:prstDash val="solid"/>
              <a:round/>
              <a:headEnd len="med" w="med" type="none"/>
              <a:tailEnd len="med" w="med" type="none"/>
            </a:ln>
          </p:spPr>
        </p:cxnSp>
        <p:sp>
          <p:nvSpPr>
            <p:cNvPr id="819" name="Google Shape;819;p42"/>
            <p:cNvSpPr/>
            <p:nvPr/>
          </p:nvSpPr>
          <p:spPr>
            <a:xfrm>
              <a:off x="19088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2"/>
            <p:cNvSpPr/>
            <p:nvPr/>
          </p:nvSpPr>
          <p:spPr>
            <a:xfrm>
              <a:off x="3545963"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2"/>
            <p:cNvSpPr/>
            <p:nvPr/>
          </p:nvSpPr>
          <p:spPr>
            <a:xfrm>
              <a:off x="51830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2"/>
            <p:cNvSpPr/>
            <p:nvPr/>
          </p:nvSpPr>
          <p:spPr>
            <a:xfrm>
              <a:off x="6820150" y="2106800"/>
              <a:ext cx="429600" cy="429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42"/>
            <p:cNvGrpSpPr/>
            <p:nvPr/>
          </p:nvGrpSpPr>
          <p:grpSpPr>
            <a:xfrm>
              <a:off x="1798538" y="2007250"/>
              <a:ext cx="650237" cy="650049"/>
              <a:chOff x="529325" y="2310225"/>
              <a:chExt cx="650237" cy="650049"/>
            </a:xfrm>
          </p:grpSpPr>
          <p:grpSp>
            <p:nvGrpSpPr>
              <p:cNvPr id="824" name="Google Shape;824;p42"/>
              <p:cNvGrpSpPr/>
              <p:nvPr/>
            </p:nvGrpSpPr>
            <p:grpSpPr>
              <a:xfrm>
                <a:off x="529325" y="2310225"/>
                <a:ext cx="650237" cy="325024"/>
                <a:chOff x="529325" y="2310225"/>
                <a:chExt cx="650237" cy="325024"/>
              </a:xfrm>
            </p:grpSpPr>
            <p:sp>
              <p:nvSpPr>
                <p:cNvPr id="825" name="Google Shape;825;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2"/>
              <p:cNvGrpSpPr/>
              <p:nvPr/>
            </p:nvGrpSpPr>
            <p:grpSpPr>
              <a:xfrm rot="10800000">
                <a:off x="529325" y="2635250"/>
                <a:ext cx="650237" cy="325024"/>
                <a:chOff x="529325" y="2310225"/>
                <a:chExt cx="650237" cy="325024"/>
              </a:xfrm>
            </p:grpSpPr>
            <p:sp>
              <p:nvSpPr>
                <p:cNvPr id="833" name="Google Shape;833;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 name="Google Shape;840;p42"/>
            <p:cNvGrpSpPr/>
            <p:nvPr/>
          </p:nvGrpSpPr>
          <p:grpSpPr>
            <a:xfrm>
              <a:off x="3435650" y="2007250"/>
              <a:ext cx="650237" cy="650049"/>
              <a:chOff x="529325" y="2310225"/>
              <a:chExt cx="650237" cy="650049"/>
            </a:xfrm>
          </p:grpSpPr>
          <p:grpSp>
            <p:nvGrpSpPr>
              <p:cNvPr id="841" name="Google Shape;841;p42"/>
              <p:cNvGrpSpPr/>
              <p:nvPr/>
            </p:nvGrpSpPr>
            <p:grpSpPr>
              <a:xfrm>
                <a:off x="529325" y="2310225"/>
                <a:ext cx="650237" cy="325024"/>
                <a:chOff x="529325" y="2310225"/>
                <a:chExt cx="650237" cy="325024"/>
              </a:xfrm>
            </p:grpSpPr>
            <p:sp>
              <p:nvSpPr>
                <p:cNvPr id="842" name="Google Shape;842;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2"/>
              <p:cNvGrpSpPr/>
              <p:nvPr/>
            </p:nvGrpSpPr>
            <p:grpSpPr>
              <a:xfrm rot="10800000">
                <a:off x="529325" y="2635250"/>
                <a:ext cx="650237" cy="325024"/>
                <a:chOff x="529325" y="2310225"/>
                <a:chExt cx="650237" cy="325024"/>
              </a:xfrm>
            </p:grpSpPr>
            <p:sp>
              <p:nvSpPr>
                <p:cNvPr id="850" name="Google Shape;850;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 name="Google Shape;857;p42"/>
            <p:cNvGrpSpPr/>
            <p:nvPr/>
          </p:nvGrpSpPr>
          <p:grpSpPr>
            <a:xfrm>
              <a:off x="5072750" y="2007250"/>
              <a:ext cx="650237" cy="650049"/>
              <a:chOff x="529325" y="2310225"/>
              <a:chExt cx="650237" cy="650049"/>
            </a:xfrm>
          </p:grpSpPr>
          <p:grpSp>
            <p:nvGrpSpPr>
              <p:cNvPr id="858" name="Google Shape;858;p42"/>
              <p:cNvGrpSpPr/>
              <p:nvPr/>
            </p:nvGrpSpPr>
            <p:grpSpPr>
              <a:xfrm>
                <a:off x="529325" y="2310225"/>
                <a:ext cx="650237" cy="325024"/>
                <a:chOff x="529325" y="2310225"/>
                <a:chExt cx="650237" cy="325024"/>
              </a:xfrm>
            </p:grpSpPr>
            <p:sp>
              <p:nvSpPr>
                <p:cNvPr id="859" name="Google Shape;859;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42"/>
              <p:cNvGrpSpPr/>
              <p:nvPr/>
            </p:nvGrpSpPr>
            <p:grpSpPr>
              <a:xfrm rot="10800000">
                <a:off x="529325" y="2635250"/>
                <a:ext cx="650237" cy="325024"/>
                <a:chOff x="529325" y="2310225"/>
                <a:chExt cx="650237" cy="325024"/>
              </a:xfrm>
            </p:grpSpPr>
            <p:sp>
              <p:nvSpPr>
                <p:cNvPr id="867" name="Google Shape;867;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 name="Google Shape;874;p42"/>
            <p:cNvGrpSpPr/>
            <p:nvPr/>
          </p:nvGrpSpPr>
          <p:grpSpPr>
            <a:xfrm>
              <a:off x="6709850" y="2007250"/>
              <a:ext cx="650237" cy="650049"/>
              <a:chOff x="529325" y="2310225"/>
              <a:chExt cx="650237" cy="650049"/>
            </a:xfrm>
          </p:grpSpPr>
          <p:grpSp>
            <p:nvGrpSpPr>
              <p:cNvPr id="875" name="Google Shape;875;p42"/>
              <p:cNvGrpSpPr/>
              <p:nvPr/>
            </p:nvGrpSpPr>
            <p:grpSpPr>
              <a:xfrm>
                <a:off x="529325" y="2310225"/>
                <a:ext cx="650237" cy="325024"/>
                <a:chOff x="529325" y="2310225"/>
                <a:chExt cx="650237" cy="325024"/>
              </a:xfrm>
            </p:grpSpPr>
            <p:sp>
              <p:nvSpPr>
                <p:cNvPr id="876" name="Google Shape;876;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42"/>
              <p:cNvGrpSpPr/>
              <p:nvPr/>
            </p:nvGrpSpPr>
            <p:grpSpPr>
              <a:xfrm rot="10800000">
                <a:off x="529325" y="2635250"/>
                <a:ext cx="650237" cy="325024"/>
                <a:chOff x="529325" y="2310225"/>
                <a:chExt cx="650237" cy="325024"/>
              </a:xfrm>
            </p:grpSpPr>
            <p:sp>
              <p:nvSpPr>
                <p:cNvPr id="884" name="Google Shape;884;p42"/>
                <p:cNvSpPr/>
                <p:nvPr/>
              </p:nvSpPr>
              <p:spPr>
                <a:xfrm>
                  <a:off x="529325" y="2310225"/>
                  <a:ext cx="650237" cy="325024"/>
                </a:xfrm>
                <a:custGeom>
                  <a:rect b="b" l="l" r="r" t="t"/>
                  <a:pathLst>
                    <a:path extrusionOk="0" h="6869" w="13742">
                      <a:moveTo>
                        <a:pt x="6873" y="0"/>
                      </a:moveTo>
                      <a:cubicBezTo>
                        <a:pt x="6533" y="0"/>
                        <a:pt x="6212" y="18"/>
                        <a:pt x="5872" y="73"/>
                      </a:cubicBezTo>
                      <a:cubicBezTo>
                        <a:pt x="5532" y="132"/>
                        <a:pt x="5210" y="186"/>
                        <a:pt x="4889" y="281"/>
                      </a:cubicBezTo>
                      <a:cubicBezTo>
                        <a:pt x="4250" y="490"/>
                        <a:pt x="3661" y="775"/>
                        <a:pt x="3135" y="1115"/>
                      </a:cubicBezTo>
                      <a:cubicBezTo>
                        <a:pt x="2868" y="1282"/>
                        <a:pt x="2605" y="1473"/>
                        <a:pt x="2379" y="1681"/>
                      </a:cubicBezTo>
                      <a:cubicBezTo>
                        <a:pt x="2152" y="1867"/>
                        <a:pt x="1944" y="2075"/>
                        <a:pt x="1758" y="2302"/>
                      </a:cubicBezTo>
                      <a:cubicBezTo>
                        <a:pt x="1360" y="2737"/>
                        <a:pt x="1056" y="3190"/>
                        <a:pt x="811" y="3625"/>
                      </a:cubicBezTo>
                      <a:cubicBezTo>
                        <a:pt x="340" y="4531"/>
                        <a:pt x="132" y="5360"/>
                        <a:pt x="77" y="5944"/>
                      </a:cubicBezTo>
                      <a:cubicBezTo>
                        <a:pt x="59" y="6021"/>
                        <a:pt x="59" y="6098"/>
                        <a:pt x="37" y="6153"/>
                      </a:cubicBezTo>
                      <a:cubicBezTo>
                        <a:pt x="37" y="6230"/>
                        <a:pt x="37" y="6284"/>
                        <a:pt x="18" y="6343"/>
                      </a:cubicBezTo>
                      <a:cubicBezTo>
                        <a:pt x="18" y="6456"/>
                        <a:pt x="18" y="6551"/>
                        <a:pt x="0" y="6624"/>
                      </a:cubicBezTo>
                      <a:lnTo>
                        <a:pt x="0" y="6868"/>
                      </a:lnTo>
                      <a:lnTo>
                        <a:pt x="490" y="6868"/>
                      </a:lnTo>
                      <a:lnTo>
                        <a:pt x="490" y="6642"/>
                      </a:lnTo>
                      <a:cubicBezTo>
                        <a:pt x="490" y="6569"/>
                        <a:pt x="512" y="6474"/>
                        <a:pt x="512" y="6379"/>
                      </a:cubicBezTo>
                      <a:cubicBezTo>
                        <a:pt x="512" y="6325"/>
                        <a:pt x="530" y="6266"/>
                        <a:pt x="530" y="6212"/>
                      </a:cubicBezTo>
                      <a:cubicBezTo>
                        <a:pt x="530" y="6153"/>
                        <a:pt x="549" y="6076"/>
                        <a:pt x="549" y="6021"/>
                      </a:cubicBezTo>
                      <a:cubicBezTo>
                        <a:pt x="626" y="5473"/>
                        <a:pt x="811" y="4698"/>
                        <a:pt x="1246" y="3869"/>
                      </a:cubicBezTo>
                      <a:cubicBezTo>
                        <a:pt x="1473" y="3452"/>
                        <a:pt x="1758" y="3018"/>
                        <a:pt x="2116" y="2623"/>
                      </a:cubicBezTo>
                      <a:cubicBezTo>
                        <a:pt x="2302" y="2415"/>
                        <a:pt x="2492" y="2225"/>
                        <a:pt x="2701" y="2039"/>
                      </a:cubicBezTo>
                      <a:cubicBezTo>
                        <a:pt x="2927" y="1849"/>
                        <a:pt x="3154" y="1681"/>
                        <a:pt x="3398" y="1527"/>
                      </a:cubicBezTo>
                      <a:cubicBezTo>
                        <a:pt x="3888" y="1205"/>
                        <a:pt x="4436" y="943"/>
                        <a:pt x="5043" y="752"/>
                      </a:cubicBezTo>
                      <a:cubicBezTo>
                        <a:pt x="5324" y="680"/>
                        <a:pt x="5627" y="603"/>
                        <a:pt x="5949" y="567"/>
                      </a:cubicBezTo>
                      <a:cubicBezTo>
                        <a:pt x="6248" y="508"/>
                        <a:pt x="6570" y="490"/>
                        <a:pt x="6873" y="490"/>
                      </a:cubicBezTo>
                      <a:cubicBezTo>
                        <a:pt x="7195" y="490"/>
                        <a:pt x="7494" y="508"/>
                        <a:pt x="7816" y="567"/>
                      </a:cubicBezTo>
                      <a:cubicBezTo>
                        <a:pt x="8119" y="603"/>
                        <a:pt x="8418" y="680"/>
                        <a:pt x="8722" y="752"/>
                      </a:cubicBezTo>
                      <a:cubicBezTo>
                        <a:pt x="9306" y="943"/>
                        <a:pt x="9872" y="1205"/>
                        <a:pt x="10366" y="1527"/>
                      </a:cubicBezTo>
                      <a:cubicBezTo>
                        <a:pt x="10611" y="1681"/>
                        <a:pt x="10837" y="1849"/>
                        <a:pt x="11046" y="2039"/>
                      </a:cubicBezTo>
                      <a:cubicBezTo>
                        <a:pt x="11272" y="2225"/>
                        <a:pt x="11458" y="2415"/>
                        <a:pt x="11630" y="2623"/>
                      </a:cubicBezTo>
                      <a:cubicBezTo>
                        <a:pt x="11988" y="3018"/>
                        <a:pt x="12292" y="3452"/>
                        <a:pt x="12496" y="3869"/>
                      </a:cubicBezTo>
                      <a:cubicBezTo>
                        <a:pt x="12949" y="4698"/>
                        <a:pt x="13139" y="5473"/>
                        <a:pt x="13198" y="6021"/>
                      </a:cubicBezTo>
                      <a:cubicBezTo>
                        <a:pt x="13216" y="6076"/>
                        <a:pt x="13216" y="6153"/>
                        <a:pt x="13216" y="6212"/>
                      </a:cubicBezTo>
                      <a:cubicBezTo>
                        <a:pt x="13234" y="6266"/>
                        <a:pt x="13234" y="6325"/>
                        <a:pt x="13234" y="6379"/>
                      </a:cubicBezTo>
                      <a:cubicBezTo>
                        <a:pt x="13252" y="6474"/>
                        <a:pt x="13252" y="6569"/>
                        <a:pt x="13252" y="6642"/>
                      </a:cubicBezTo>
                      <a:lnTo>
                        <a:pt x="13252" y="6868"/>
                      </a:lnTo>
                      <a:lnTo>
                        <a:pt x="13741" y="6868"/>
                      </a:lnTo>
                      <a:lnTo>
                        <a:pt x="13741" y="6624"/>
                      </a:lnTo>
                      <a:cubicBezTo>
                        <a:pt x="13741" y="6551"/>
                        <a:pt x="13741" y="6456"/>
                        <a:pt x="13723" y="6343"/>
                      </a:cubicBezTo>
                      <a:cubicBezTo>
                        <a:pt x="13723" y="6284"/>
                        <a:pt x="13723" y="6230"/>
                        <a:pt x="13705" y="6153"/>
                      </a:cubicBezTo>
                      <a:cubicBezTo>
                        <a:pt x="13705" y="6098"/>
                        <a:pt x="13687" y="6021"/>
                        <a:pt x="13687" y="5944"/>
                      </a:cubicBezTo>
                      <a:cubicBezTo>
                        <a:pt x="13610" y="5360"/>
                        <a:pt x="13424" y="4531"/>
                        <a:pt x="12931" y="3625"/>
                      </a:cubicBezTo>
                      <a:cubicBezTo>
                        <a:pt x="12704" y="3190"/>
                        <a:pt x="12382" y="2737"/>
                        <a:pt x="12006" y="2302"/>
                      </a:cubicBezTo>
                      <a:cubicBezTo>
                        <a:pt x="11816" y="2075"/>
                        <a:pt x="11589" y="1867"/>
                        <a:pt x="11363" y="1681"/>
                      </a:cubicBezTo>
                      <a:cubicBezTo>
                        <a:pt x="11136" y="1473"/>
                        <a:pt x="10892" y="1282"/>
                        <a:pt x="10629" y="1115"/>
                      </a:cubicBezTo>
                      <a:cubicBezTo>
                        <a:pt x="10099" y="775"/>
                        <a:pt x="9496" y="490"/>
                        <a:pt x="8853" y="281"/>
                      </a:cubicBezTo>
                      <a:cubicBezTo>
                        <a:pt x="8554" y="186"/>
                        <a:pt x="8214" y="132"/>
                        <a:pt x="7874" y="73"/>
                      </a:cubicBezTo>
                      <a:cubicBezTo>
                        <a:pt x="7553" y="18"/>
                        <a:pt x="7213" y="0"/>
                        <a:pt x="6873" y="0"/>
                      </a:cubicBezTo>
                      <a:close/>
                    </a:path>
                  </a:pathLst>
                </a:custGeom>
                <a:solidFill>
                  <a:srgbClr val="C72828">
                    <a:alpha val="76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2"/>
                <p:cNvSpPr/>
                <p:nvPr/>
              </p:nvSpPr>
              <p:spPr>
                <a:xfrm>
                  <a:off x="552464" y="2333363"/>
                  <a:ext cx="603961" cy="301886"/>
                </a:xfrm>
                <a:custGeom>
                  <a:rect b="b" l="l" r="r" t="t"/>
                  <a:pathLst>
                    <a:path extrusionOk="0" h="6380" w="12764">
                      <a:moveTo>
                        <a:pt x="6384" y="1"/>
                      </a:moveTo>
                      <a:cubicBezTo>
                        <a:pt x="6081" y="1"/>
                        <a:pt x="5759" y="19"/>
                        <a:pt x="5460" y="78"/>
                      </a:cubicBezTo>
                      <a:cubicBezTo>
                        <a:pt x="5138" y="114"/>
                        <a:pt x="4835" y="191"/>
                        <a:pt x="4554" y="263"/>
                      </a:cubicBezTo>
                      <a:cubicBezTo>
                        <a:pt x="3947" y="454"/>
                        <a:pt x="3399" y="716"/>
                        <a:pt x="2909" y="1038"/>
                      </a:cubicBezTo>
                      <a:cubicBezTo>
                        <a:pt x="2665" y="1192"/>
                        <a:pt x="2438" y="1360"/>
                        <a:pt x="2212" y="1550"/>
                      </a:cubicBezTo>
                      <a:cubicBezTo>
                        <a:pt x="2003" y="1736"/>
                        <a:pt x="1813" y="1926"/>
                        <a:pt x="1627" y="2134"/>
                      </a:cubicBezTo>
                      <a:cubicBezTo>
                        <a:pt x="1269" y="2529"/>
                        <a:pt x="984" y="2963"/>
                        <a:pt x="757" y="3380"/>
                      </a:cubicBezTo>
                      <a:cubicBezTo>
                        <a:pt x="322" y="4209"/>
                        <a:pt x="137" y="4984"/>
                        <a:pt x="60" y="5532"/>
                      </a:cubicBezTo>
                      <a:cubicBezTo>
                        <a:pt x="60" y="5587"/>
                        <a:pt x="41" y="5664"/>
                        <a:pt x="41" y="5723"/>
                      </a:cubicBezTo>
                      <a:cubicBezTo>
                        <a:pt x="41" y="5777"/>
                        <a:pt x="23" y="5836"/>
                        <a:pt x="23" y="5890"/>
                      </a:cubicBezTo>
                      <a:cubicBezTo>
                        <a:pt x="23" y="5985"/>
                        <a:pt x="1" y="6080"/>
                        <a:pt x="1" y="6153"/>
                      </a:cubicBezTo>
                      <a:lnTo>
                        <a:pt x="1" y="6379"/>
                      </a:lnTo>
                      <a:lnTo>
                        <a:pt x="494" y="6379"/>
                      </a:lnTo>
                      <a:lnTo>
                        <a:pt x="494" y="6176"/>
                      </a:lnTo>
                      <a:cubicBezTo>
                        <a:pt x="494" y="6099"/>
                        <a:pt x="513" y="6022"/>
                        <a:pt x="513" y="5926"/>
                      </a:cubicBezTo>
                      <a:cubicBezTo>
                        <a:pt x="513" y="5872"/>
                        <a:pt x="531" y="5813"/>
                        <a:pt x="531" y="5759"/>
                      </a:cubicBezTo>
                      <a:cubicBezTo>
                        <a:pt x="531" y="5723"/>
                        <a:pt x="549" y="5646"/>
                        <a:pt x="549" y="5587"/>
                      </a:cubicBezTo>
                      <a:cubicBezTo>
                        <a:pt x="608" y="5097"/>
                        <a:pt x="775" y="4382"/>
                        <a:pt x="1192" y="3607"/>
                      </a:cubicBezTo>
                      <a:cubicBezTo>
                        <a:pt x="1401" y="3231"/>
                        <a:pt x="1663" y="2832"/>
                        <a:pt x="1985" y="2456"/>
                      </a:cubicBezTo>
                      <a:cubicBezTo>
                        <a:pt x="2153" y="2266"/>
                        <a:pt x="2343" y="2098"/>
                        <a:pt x="2533" y="1926"/>
                      </a:cubicBezTo>
                      <a:cubicBezTo>
                        <a:pt x="2742" y="1758"/>
                        <a:pt x="2946" y="1586"/>
                        <a:pt x="3172" y="1437"/>
                      </a:cubicBezTo>
                      <a:cubicBezTo>
                        <a:pt x="3625" y="1151"/>
                        <a:pt x="4137" y="907"/>
                        <a:pt x="4685" y="739"/>
                      </a:cubicBezTo>
                      <a:cubicBezTo>
                        <a:pt x="4966" y="662"/>
                        <a:pt x="5233" y="603"/>
                        <a:pt x="5532" y="549"/>
                      </a:cubicBezTo>
                      <a:cubicBezTo>
                        <a:pt x="5818" y="512"/>
                        <a:pt x="6099" y="490"/>
                        <a:pt x="6384" y="490"/>
                      </a:cubicBezTo>
                      <a:cubicBezTo>
                        <a:pt x="6683" y="490"/>
                        <a:pt x="6969" y="512"/>
                        <a:pt x="7250" y="549"/>
                      </a:cubicBezTo>
                      <a:cubicBezTo>
                        <a:pt x="7535" y="603"/>
                        <a:pt x="7816" y="662"/>
                        <a:pt x="8083" y="739"/>
                      </a:cubicBezTo>
                      <a:cubicBezTo>
                        <a:pt x="8631" y="907"/>
                        <a:pt x="9139" y="1151"/>
                        <a:pt x="9592" y="1437"/>
                      </a:cubicBezTo>
                      <a:cubicBezTo>
                        <a:pt x="9818" y="1586"/>
                        <a:pt x="10045" y="1758"/>
                        <a:pt x="10235" y="1926"/>
                      </a:cubicBezTo>
                      <a:cubicBezTo>
                        <a:pt x="10444" y="2098"/>
                        <a:pt x="10611" y="2266"/>
                        <a:pt x="10783" y="2456"/>
                      </a:cubicBezTo>
                      <a:cubicBezTo>
                        <a:pt x="11100" y="2832"/>
                        <a:pt x="11386" y="3231"/>
                        <a:pt x="11576" y="3607"/>
                      </a:cubicBezTo>
                      <a:cubicBezTo>
                        <a:pt x="11988" y="4382"/>
                        <a:pt x="12161" y="5097"/>
                        <a:pt x="12215" y="5587"/>
                      </a:cubicBezTo>
                      <a:cubicBezTo>
                        <a:pt x="12233" y="5646"/>
                        <a:pt x="12233" y="5723"/>
                        <a:pt x="12256" y="5759"/>
                      </a:cubicBezTo>
                      <a:lnTo>
                        <a:pt x="12256" y="5926"/>
                      </a:lnTo>
                      <a:cubicBezTo>
                        <a:pt x="12274" y="6022"/>
                        <a:pt x="12274" y="6099"/>
                        <a:pt x="12274" y="6176"/>
                      </a:cubicBezTo>
                      <a:lnTo>
                        <a:pt x="12274" y="6379"/>
                      </a:lnTo>
                      <a:lnTo>
                        <a:pt x="12763" y="6379"/>
                      </a:lnTo>
                      <a:lnTo>
                        <a:pt x="12763" y="6153"/>
                      </a:lnTo>
                      <a:cubicBezTo>
                        <a:pt x="12763" y="6080"/>
                        <a:pt x="12763" y="5985"/>
                        <a:pt x="12745" y="5890"/>
                      </a:cubicBezTo>
                      <a:cubicBezTo>
                        <a:pt x="12745" y="5836"/>
                        <a:pt x="12745" y="5777"/>
                        <a:pt x="12727" y="5723"/>
                      </a:cubicBezTo>
                      <a:cubicBezTo>
                        <a:pt x="12727" y="5664"/>
                        <a:pt x="12727" y="5587"/>
                        <a:pt x="12709" y="5532"/>
                      </a:cubicBezTo>
                      <a:cubicBezTo>
                        <a:pt x="12650" y="4984"/>
                        <a:pt x="12460" y="4209"/>
                        <a:pt x="12007" y="3380"/>
                      </a:cubicBezTo>
                      <a:cubicBezTo>
                        <a:pt x="11803" y="2963"/>
                        <a:pt x="11499" y="2529"/>
                        <a:pt x="11141" y="2134"/>
                      </a:cubicBezTo>
                      <a:cubicBezTo>
                        <a:pt x="10969" y="1926"/>
                        <a:pt x="10783" y="1736"/>
                        <a:pt x="10557" y="1550"/>
                      </a:cubicBezTo>
                      <a:cubicBezTo>
                        <a:pt x="10348" y="1360"/>
                        <a:pt x="10122" y="1192"/>
                        <a:pt x="9877" y="1038"/>
                      </a:cubicBezTo>
                      <a:cubicBezTo>
                        <a:pt x="9383" y="716"/>
                        <a:pt x="8817" y="454"/>
                        <a:pt x="8233" y="263"/>
                      </a:cubicBezTo>
                      <a:cubicBezTo>
                        <a:pt x="7929" y="191"/>
                        <a:pt x="7630" y="114"/>
                        <a:pt x="7327" y="78"/>
                      </a:cubicBezTo>
                      <a:cubicBezTo>
                        <a:pt x="7005" y="19"/>
                        <a:pt x="6706" y="1"/>
                        <a:pt x="6384" y="1"/>
                      </a:cubicBezTo>
                      <a:close/>
                    </a:path>
                  </a:pathLst>
                </a:custGeom>
                <a:solidFill>
                  <a:srgbClr val="F28A14">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575839" y="2356502"/>
                  <a:ext cx="557400" cy="278747"/>
                </a:xfrm>
                <a:custGeom>
                  <a:rect b="b" l="l" r="r" t="t"/>
                  <a:pathLst>
                    <a:path extrusionOk="0" h="5891" w="11780">
                      <a:moveTo>
                        <a:pt x="5890" y="1"/>
                      </a:moveTo>
                      <a:cubicBezTo>
                        <a:pt x="5605" y="1"/>
                        <a:pt x="5324" y="23"/>
                        <a:pt x="5038" y="60"/>
                      </a:cubicBezTo>
                      <a:cubicBezTo>
                        <a:pt x="4739" y="114"/>
                        <a:pt x="4472" y="173"/>
                        <a:pt x="4191" y="250"/>
                      </a:cubicBezTo>
                      <a:cubicBezTo>
                        <a:pt x="3643" y="418"/>
                        <a:pt x="3131" y="662"/>
                        <a:pt x="2678" y="948"/>
                      </a:cubicBezTo>
                      <a:cubicBezTo>
                        <a:pt x="2452" y="1097"/>
                        <a:pt x="2248" y="1269"/>
                        <a:pt x="2039" y="1437"/>
                      </a:cubicBezTo>
                      <a:cubicBezTo>
                        <a:pt x="1849" y="1609"/>
                        <a:pt x="1659" y="1777"/>
                        <a:pt x="1491" y="1967"/>
                      </a:cubicBezTo>
                      <a:cubicBezTo>
                        <a:pt x="1169" y="2343"/>
                        <a:pt x="907" y="2742"/>
                        <a:pt x="698" y="3118"/>
                      </a:cubicBezTo>
                      <a:cubicBezTo>
                        <a:pt x="281" y="3893"/>
                        <a:pt x="114" y="4608"/>
                        <a:pt x="55" y="5098"/>
                      </a:cubicBezTo>
                      <a:cubicBezTo>
                        <a:pt x="55" y="5157"/>
                        <a:pt x="37" y="5234"/>
                        <a:pt x="37" y="5270"/>
                      </a:cubicBezTo>
                      <a:cubicBezTo>
                        <a:pt x="37" y="5324"/>
                        <a:pt x="19" y="5383"/>
                        <a:pt x="19" y="5437"/>
                      </a:cubicBezTo>
                      <a:cubicBezTo>
                        <a:pt x="19" y="5533"/>
                        <a:pt x="0" y="5610"/>
                        <a:pt x="0" y="5687"/>
                      </a:cubicBezTo>
                      <a:lnTo>
                        <a:pt x="0" y="5890"/>
                      </a:lnTo>
                      <a:lnTo>
                        <a:pt x="490" y="5890"/>
                      </a:lnTo>
                      <a:lnTo>
                        <a:pt x="490" y="5705"/>
                      </a:lnTo>
                      <a:cubicBezTo>
                        <a:pt x="490" y="5646"/>
                        <a:pt x="508" y="5573"/>
                        <a:pt x="508" y="5478"/>
                      </a:cubicBezTo>
                      <a:cubicBezTo>
                        <a:pt x="508" y="5419"/>
                        <a:pt x="526" y="5383"/>
                        <a:pt x="526" y="5324"/>
                      </a:cubicBezTo>
                      <a:cubicBezTo>
                        <a:pt x="526" y="5270"/>
                        <a:pt x="526" y="5234"/>
                        <a:pt x="549" y="5175"/>
                      </a:cubicBezTo>
                      <a:cubicBezTo>
                        <a:pt x="603" y="4703"/>
                        <a:pt x="753" y="4042"/>
                        <a:pt x="1133" y="3344"/>
                      </a:cubicBezTo>
                      <a:cubicBezTo>
                        <a:pt x="1319" y="3005"/>
                        <a:pt x="1568" y="2647"/>
                        <a:pt x="1867" y="2307"/>
                      </a:cubicBezTo>
                      <a:cubicBezTo>
                        <a:pt x="2021" y="2135"/>
                        <a:pt x="2189" y="1967"/>
                        <a:pt x="2361" y="1813"/>
                      </a:cubicBezTo>
                      <a:cubicBezTo>
                        <a:pt x="2547" y="1645"/>
                        <a:pt x="2737" y="1496"/>
                        <a:pt x="2945" y="1360"/>
                      </a:cubicBezTo>
                      <a:cubicBezTo>
                        <a:pt x="3358" y="1097"/>
                        <a:pt x="3833" y="871"/>
                        <a:pt x="4341" y="721"/>
                      </a:cubicBezTo>
                      <a:cubicBezTo>
                        <a:pt x="4585" y="644"/>
                        <a:pt x="4853" y="590"/>
                        <a:pt x="5097" y="549"/>
                      </a:cubicBezTo>
                      <a:cubicBezTo>
                        <a:pt x="5360" y="513"/>
                        <a:pt x="5623" y="495"/>
                        <a:pt x="5890" y="495"/>
                      </a:cubicBezTo>
                      <a:cubicBezTo>
                        <a:pt x="6153" y="495"/>
                        <a:pt x="6416" y="513"/>
                        <a:pt x="6683" y="549"/>
                      </a:cubicBezTo>
                      <a:cubicBezTo>
                        <a:pt x="6946" y="590"/>
                        <a:pt x="7209" y="644"/>
                        <a:pt x="7458" y="721"/>
                      </a:cubicBezTo>
                      <a:cubicBezTo>
                        <a:pt x="7947" y="871"/>
                        <a:pt x="8418" y="1097"/>
                        <a:pt x="8835" y="1360"/>
                      </a:cubicBezTo>
                      <a:cubicBezTo>
                        <a:pt x="9043" y="1496"/>
                        <a:pt x="9247" y="1645"/>
                        <a:pt x="9419" y="1813"/>
                      </a:cubicBezTo>
                      <a:cubicBezTo>
                        <a:pt x="9610" y="1967"/>
                        <a:pt x="9777" y="2135"/>
                        <a:pt x="9927" y="2307"/>
                      </a:cubicBezTo>
                      <a:cubicBezTo>
                        <a:pt x="10230" y="2647"/>
                        <a:pt x="10475" y="3005"/>
                        <a:pt x="10665" y="3344"/>
                      </a:cubicBezTo>
                      <a:cubicBezTo>
                        <a:pt x="11023" y="4042"/>
                        <a:pt x="11195" y="4703"/>
                        <a:pt x="11250" y="5175"/>
                      </a:cubicBezTo>
                      <a:cubicBezTo>
                        <a:pt x="11250" y="5234"/>
                        <a:pt x="11250" y="5270"/>
                        <a:pt x="11268" y="5324"/>
                      </a:cubicBezTo>
                      <a:lnTo>
                        <a:pt x="11268" y="5478"/>
                      </a:lnTo>
                      <a:cubicBezTo>
                        <a:pt x="11286" y="5573"/>
                        <a:pt x="11286" y="5646"/>
                        <a:pt x="11286" y="5705"/>
                      </a:cubicBezTo>
                      <a:lnTo>
                        <a:pt x="11286" y="5890"/>
                      </a:lnTo>
                      <a:lnTo>
                        <a:pt x="11780" y="5890"/>
                      </a:lnTo>
                      <a:lnTo>
                        <a:pt x="11780" y="5687"/>
                      </a:lnTo>
                      <a:cubicBezTo>
                        <a:pt x="11780" y="5610"/>
                        <a:pt x="11780" y="5533"/>
                        <a:pt x="11762" y="5437"/>
                      </a:cubicBezTo>
                      <a:lnTo>
                        <a:pt x="11762" y="5270"/>
                      </a:lnTo>
                      <a:cubicBezTo>
                        <a:pt x="11739" y="5234"/>
                        <a:pt x="11739" y="5157"/>
                        <a:pt x="11721" y="5098"/>
                      </a:cubicBezTo>
                      <a:cubicBezTo>
                        <a:pt x="11667" y="4608"/>
                        <a:pt x="11494" y="3893"/>
                        <a:pt x="11082" y="3118"/>
                      </a:cubicBezTo>
                      <a:cubicBezTo>
                        <a:pt x="10892" y="2742"/>
                        <a:pt x="10606" y="2343"/>
                        <a:pt x="10289" y="1967"/>
                      </a:cubicBezTo>
                      <a:cubicBezTo>
                        <a:pt x="10117" y="1777"/>
                        <a:pt x="9950" y="1609"/>
                        <a:pt x="9741" y="1437"/>
                      </a:cubicBezTo>
                      <a:cubicBezTo>
                        <a:pt x="9551" y="1269"/>
                        <a:pt x="9324" y="1097"/>
                        <a:pt x="9098" y="948"/>
                      </a:cubicBezTo>
                      <a:cubicBezTo>
                        <a:pt x="8645" y="662"/>
                        <a:pt x="8137" y="418"/>
                        <a:pt x="7589" y="250"/>
                      </a:cubicBezTo>
                      <a:cubicBezTo>
                        <a:pt x="7322" y="173"/>
                        <a:pt x="7041" y="114"/>
                        <a:pt x="6756" y="60"/>
                      </a:cubicBezTo>
                      <a:cubicBezTo>
                        <a:pt x="6475" y="23"/>
                        <a:pt x="6189" y="1"/>
                        <a:pt x="5890" y="1"/>
                      </a:cubicBezTo>
                      <a:close/>
                    </a:path>
                  </a:pathLst>
                </a:custGeom>
                <a:solidFill>
                  <a:srgbClr val="FFEE5B">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598978" y="2379877"/>
                  <a:ext cx="510934" cy="255373"/>
                </a:xfrm>
                <a:custGeom>
                  <a:rect b="b" l="l" r="r" t="t"/>
                  <a:pathLst>
                    <a:path extrusionOk="0" h="5397" w="10798">
                      <a:moveTo>
                        <a:pt x="5401" y="1"/>
                      </a:moveTo>
                      <a:cubicBezTo>
                        <a:pt x="5134" y="1"/>
                        <a:pt x="4871" y="19"/>
                        <a:pt x="4608" y="55"/>
                      </a:cubicBezTo>
                      <a:cubicBezTo>
                        <a:pt x="4364" y="96"/>
                        <a:pt x="4096" y="150"/>
                        <a:pt x="3852" y="227"/>
                      </a:cubicBezTo>
                      <a:cubicBezTo>
                        <a:pt x="3344" y="377"/>
                        <a:pt x="2869" y="603"/>
                        <a:pt x="2456" y="866"/>
                      </a:cubicBezTo>
                      <a:cubicBezTo>
                        <a:pt x="2248" y="1002"/>
                        <a:pt x="2058" y="1151"/>
                        <a:pt x="1872" y="1319"/>
                      </a:cubicBezTo>
                      <a:cubicBezTo>
                        <a:pt x="1700" y="1473"/>
                        <a:pt x="1532" y="1641"/>
                        <a:pt x="1378" y="1813"/>
                      </a:cubicBezTo>
                      <a:cubicBezTo>
                        <a:pt x="1079" y="2153"/>
                        <a:pt x="830" y="2511"/>
                        <a:pt x="644" y="2850"/>
                      </a:cubicBezTo>
                      <a:cubicBezTo>
                        <a:pt x="264" y="3548"/>
                        <a:pt x="114" y="4209"/>
                        <a:pt x="60" y="4681"/>
                      </a:cubicBezTo>
                      <a:cubicBezTo>
                        <a:pt x="37" y="4740"/>
                        <a:pt x="37" y="4776"/>
                        <a:pt x="37" y="4830"/>
                      </a:cubicBezTo>
                      <a:cubicBezTo>
                        <a:pt x="37" y="4889"/>
                        <a:pt x="19" y="4925"/>
                        <a:pt x="19" y="4984"/>
                      </a:cubicBezTo>
                      <a:cubicBezTo>
                        <a:pt x="19" y="5079"/>
                        <a:pt x="1" y="5152"/>
                        <a:pt x="1" y="5211"/>
                      </a:cubicBezTo>
                      <a:lnTo>
                        <a:pt x="1" y="5396"/>
                      </a:lnTo>
                      <a:lnTo>
                        <a:pt x="490" y="5396"/>
                      </a:lnTo>
                      <a:lnTo>
                        <a:pt x="490" y="5229"/>
                      </a:lnTo>
                      <a:cubicBezTo>
                        <a:pt x="490" y="5170"/>
                        <a:pt x="513" y="5097"/>
                        <a:pt x="513" y="5020"/>
                      </a:cubicBezTo>
                      <a:cubicBezTo>
                        <a:pt x="513" y="4984"/>
                        <a:pt x="513" y="4925"/>
                        <a:pt x="531" y="4889"/>
                      </a:cubicBezTo>
                      <a:cubicBezTo>
                        <a:pt x="531" y="4830"/>
                        <a:pt x="531" y="4794"/>
                        <a:pt x="549" y="4740"/>
                      </a:cubicBezTo>
                      <a:cubicBezTo>
                        <a:pt x="585" y="4323"/>
                        <a:pt x="739" y="3720"/>
                        <a:pt x="1079" y="3077"/>
                      </a:cubicBezTo>
                      <a:cubicBezTo>
                        <a:pt x="1247" y="2773"/>
                        <a:pt x="1473" y="2434"/>
                        <a:pt x="1736" y="2135"/>
                      </a:cubicBezTo>
                      <a:cubicBezTo>
                        <a:pt x="1890" y="1980"/>
                        <a:pt x="2040" y="1831"/>
                        <a:pt x="2189" y="1681"/>
                      </a:cubicBezTo>
                      <a:cubicBezTo>
                        <a:pt x="2361" y="1546"/>
                        <a:pt x="2529" y="1414"/>
                        <a:pt x="2719" y="1283"/>
                      </a:cubicBezTo>
                      <a:cubicBezTo>
                        <a:pt x="3095" y="1038"/>
                        <a:pt x="3530" y="830"/>
                        <a:pt x="3983" y="698"/>
                      </a:cubicBezTo>
                      <a:cubicBezTo>
                        <a:pt x="4210" y="621"/>
                        <a:pt x="4454" y="585"/>
                        <a:pt x="4681" y="549"/>
                      </a:cubicBezTo>
                      <a:cubicBezTo>
                        <a:pt x="4930" y="508"/>
                        <a:pt x="5157" y="490"/>
                        <a:pt x="5401" y="490"/>
                      </a:cubicBezTo>
                      <a:cubicBezTo>
                        <a:pt x="5646" y="490"/>
                        <a:pt x="5890" y="508"/>
                        <a:pt x="6117" y="549"/>
                      </a:cubicBezTo>
                      <a:cubicBezTo>
                        <a:pt x="6362" y="585"/>
                        <a:pt x="6588" y="621"/>
                        <a:pt x="6815" y="698"/>
                      </a:cubicBezTo>
                      <a:cubicBezTo>
                        <a:pt x="7268" y="830"/>
                        <a:pt x="7703" y="1038"/>
                        <a:pt x="8079" y="1283"/>
                      </a:cubicBezTo>
                      <a:cubicBezTo>
                        <a:pt x="8269" y="1414"/>
                        <a:pt x="8441" y="1546"/>
                        <a:pt x="8609" y="1681"/>
                      </a:cubicBezTo>
                      <a:cubicBezTo>
                        <a:pt x="8781" y="1831"/>
                        <a:pt x="8930" y="1980"/>
                        <a:pt x="9062" y="2135"/>
                      </a:cubicBezTo>
                      <a:cubicBezTo>
                        <a:pt x="9347" y="2434"/>
                        <a:pt x="9574" y="2773"/>
                        <a:pt x="9741" y="3077"/>
                      </a:cubicBezTo>
                      <a:cubicBezTo>
                        <a:pt x="10081" y="3720"/>
                        <a:pt x="10213" y="4323"/>
                        <a:pt x="10272" y="4740"/>
                      </a:cubicBezTo>
                      <a:cubicBezTo>
                        <a:pt x="10272" y="4794"/>
                        <a:pt x="10290" y="4830"/>
                        <a:pt x="10290" y="4889"/>
                      </a:cubicBezTo>
                      <a:lnTo>
                        <a:pt x="10290" y="5020"/>
                      </a:lnTo>
                      <a:cubicBezTo>
                        <a:pt x="10308" y="5097"/>
                        <a:pt x="10308" y="5170"/>
                        <a:pt x="10308" y="5229"/>
                      </a:cubicBezTo>
                      <a:lnTo>
                        <a:pt x="10308" y="5396"/>
                      </a:lnTo>
                      <a:lnTo>
                        <a:pt x="10797" y="5396"/>
                      </a:lnTo>
                      <a:lnTo>
                        <a:pt x="10797" y="5211"/>
                      </a:lnTo>
                      <a:cubicBezTo>
                        <a:pt x="10797" y="5152"/>
                        <a:pt x="10797" y="5079"/>
                        <a:pt x="10779" y="4984"/>
                      </a:cubicBezTo>
                      <a:lnTo>
                        <a:pt x="10779" y="4830"/>
                      </a:lnTo>
                      <a:cubicBezTo>
                        <a:pt x="10761" y="4776"/>
                        <a:pt x="10761" y="4740"/>
                        <a:pt x="10761" y="4681"/>
                      </a:cubicBezTo>
                      <a:cubicBezTo>
                        <a:pt x="10706" y="4209"/>
                        <a:pt x="10534" y="3548"/>
                        <a:pt x="10176" y="2850"/>
                      </a:cubicBezTo>
                      <a:cubicBezTo>
                        <a:pt x="9986" y="2511"/>
                        <a:pt x="9741" y="2153"/>
                        <a:pt x="9438" y="1813"/>
                      </a:cubicBezTo>
                      <a:cubicBezTo>
                        <a:pt x="9288" y="1641"/>
                        <a:pt x="9121" y="1473"/>
                        <a:pt x="8930" y="1319"/>
                      </a:cubicBezTo>
                      <a:cubicBezTo>
                        <a:pt x="8758" y="1151"/>
                        <a:pt x="8554" y="1002"/>
                        <a:pt x="8346" y="866"/>
                      </a:cubicBezTo>
                      <a:cubicBezTo>
                        <a:pt x="7929" y="603"/>
                        <a:pt x="7458" y="377"/>
                        <a:pt x="6969" y="227"/>
                      </a:cubicBezTo>
                      <a:cubicBezTo>
                        <a:pt x="6720" y="150"/>
                        <a:pt x="6457" y="96"/>
                        <a:pt x="6194" y="55"/>
                      </a:cubicBezTo>
                      <a:cubicBezTo>
                        <a:pt x="5927" y="19"/>
                        <a:pt x="5664" y="1"/>
                        <a:pt x="5401" y="1"/>
                      </a:cubicBezTo>
                      <a:close/>
                    </a:path>
                  </a:pathLst>
                </a:custGeom>
                <a:solidFill>
                  <a:srgbClr val="67B86A">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622164" y="2403015"/>
                  <a:ext cx="464563" cy="232234"/>
                </a:xfrm>
                <a:custGeom>
                  <a:rect b="b" l="l" r="r" t="t"/>
                  <a:pathLst>
                    <a:path extrusionOk="0" h="4908" w="9818">
                      <a:moveTo>
                        <a:pt x="4911" y="1"/>
                      </a:moveTo>
                      <a:cubicBezTo>
                        <a:pt x="4667" y="1"/>
                        <a:pt x="4440" y="19"/>
                        <a:pt x="4191" y="60"/>
                      </a:cubicBezTo>
                      <a:cubicBezTo>
                        <a:pt x="3964" y="96"/>
                        <a:pt x="3720" y="132"/>
                        <a:pt x="3493" y="209"/>
                      </a:cubicBezTo>
                      <a:cubicBezTo>
                        <a:pt x="3040" y="341"/>
                        <a:pt x="2605" y="549"/>
                        <a:pt x="2229" y="794"/>
                      </a:cubicBezTo>
                      <a:cubicBezTo>
                        <a:pt x="2039" y="925"/>
                        <a:pt x="1871" y="1057"/>
                        <a:pt x="1699" y="1192"/>
                      </a:cubicBezTo>
                      <a:cubicBezTo>
                        <a:pt x="1550" y="1342"/>
                        <a:pt x="1400" y="1491"/>
                        <a:pt x="1246" y="1646"/>
                      </a:cubicBezTo>
                      <a:cubicBezTo>
                        <a:pt x="983" y="1945"/>
                        <a:pt x="757" y="2284"/>
                        <a:pt x="589" y="2588"/>
                      </a:cubicBezTo>
                      <a:cubicBezTo>
                        <a:pt x="249" y="3231"/>
                        <a:pt x="95" y="3834"/>
                        <a:pt x="59" y="4251"/>
                      </a:cubicBezTo>
                      <a:cubicBezTo>
                        <a:pt x="41" y="4305"/>
                        <a:pt x="41" y="4341"/>
                        <a:pt x="41" y="4400"/>
                      </a:cubicBezTo>
                      <a:cubicBezTo>
                        <a:pt x="23" y="4436"/>
                        <a:pt x="23" y="4495"/>
                        <a:pt x="23" y="4531"/>
                      </a:cubicBezTo>
                      <a:cubicBezTo>
                        <a:pt x="23" y="4608"/>
                        <a:pt x="0" y="4681"/>
                        <a:pt x="0" y="4740"/>
                      </a:cubicBezTo>
                      <a:lnTo>
                        <a:pt x="0" y="4907"/>
                      </a:lnTo>
                      <a:lnTo>
                        <a:pt x="494" y="4907"/>
                      </a:lnTo>
                      <a:lnTo>
                        <a:pt x="494" y="4758"/>
                      </a:lnTo>
                      <a:cubicBezTo>
                        <a:pt x="494" y="4704"/>
                        <a:pt x="512" y="4645"/>
                        <a:pt x="512" y="4568"/>
                      </a:cubicBezTo>
                      <a:cubicBezTo>
                        <a:pt x="512" y="4531"/>
                        <a:pt x="512" y="4495"/>
                        <a:pt x="530" y="4454"/>
                      </a:cubicBezTo>
                      <a:lnTo>
                        <a:pt x="530" y="4305"/>
                      </a:lnTo>
                      <a:cubicBezTo>
                        <a:pt x="589" y="3947"/>
                        <a:pt x="720" y="3399"/>
                        <a:pt x="1019" y="2833"/>
                      </a:cubicBezTo>
                      <a:cubicBezTo>
                        <a:pt x="1173" y="2529"/>
                        <a:pt x="1382" y="2248"/>
                        <a:pt x="1627" y="1963"/>
                      </a:cubicBezTo>
                      <a:cubicBezTo>
                        <a:pt x="1740" y="1831"/>
                        <a:pt x="1871" y="1700"/>
                        <a:pt x="2021" y="1568"/>
                      </a:cubicBezTo>
                      <a:cubicBezTo>
                        <a:pt x="2175" y="1437"/>
                        <a:pt x="2342" y="1324"/>
                        <a:pt x="2515" y="1211"/>
                      </a:cubicBezTo>
                      <a:cubicBezTo>
                        <a:pt x="2854" y="984"/>
                        <a:pt x="3230" y="812"/>
                        <a:pt x="3647" y="681"/>
                      </a:cubicBezTo>
                      <a:cubicBezTo>
                        <a:pt x="3833" y="626"/>
                        <a:pt x="4059" y="567"/>
                        <a:pt x="4268" y="549"/>
                      </a:cubicBezTo>
                      <a:cubicBezTo>
                        <a:pt x="4476" y="513"/>
                        <a:pt x="4703" y="490"/>
                        <a:pt x="4911" y="490"/>
                      </a:cubicBezTo>
                      <a:cubicBezTo>
                        <a:pt x="5138" y="490"/>
                        <a:pt x="5346" y="513"/>
                        <a:pt x="5573" y="549"/>
                      </a:cubicBezTo>
                      <a:cubicBezTo>
                        <a:pt x="5777" y="567"/>
                        <a:pt x="5985" y="626"/>
                        <a:pt x="6193" y="681"/>
                      </a:cubicBezTo>
                      <a:cubicBezTo>
                        <a:pt x="6592" y="812"/>
                        <a:pt x="6986" y="984"/>
                        <a:pt x="7326" y="1211"/>
                      </a:cubicBezTo>
                      <a:cubicBezTo>
                        <a:pt x="7498" y="1324"/>
                        <a:pt x="7648" y="1437"/>
                        <a:pt x="7797" y="1568"/>
                      </a:cubicBezTo>
                      <a:cubicBezTo>
                        <a:pt x="7951" y="1700"/>
                        <a:pt x="8083" y="1831"/>
                        <a:pt x="8214" y="1963"/>
                      </a:cubicBezTo>
                      <a:cubicBezTo>
                        <a:pt x="8459" y="2248"/>
                        <a:pt x="8667" y="2529"/>
                        <a:pt x="8817" y="2833"/>
                      </a:cubicBezTo>
                      <a:cubicBezTo>
                        <a:pt x="9120" y="3399"/>
                        <a:pt x="9251" y="3947"/>
                        <a:pt x="9288" y="4305"/>
                      </a:cubicBezTo>
                      <a:cubicBezTo>
                        <a:pt x="9288" y="4364"/>
                        <a:pt x="9310" y="4400"/>
                        <a:pt x="9310" y="4454"/>
                      </a:cubicBezTo>
                      <a:lnTo>
                        <a:pt x="9310" y="4568"/>
                      </a:lnTo>
                      <a:cubicBezTo>
                        <a:pt x="9328" y="4645"/>
                        <a:pt x="9328" y="4704"/>
                        <a:pt x="9328" y="4758"/>
                      </a:cubicBezTo>
                      <a:lnTo>
                        <a:pt x="9328" y="4907"/>
                      </a:lnTo>
                      <a:lnTo>
                        <a:pt x="9818" y="4907"/>
                      </a:lnTo>
                      <a:lnTo>
                        <a:pt x="9818" y="4740"/>
                      </a:lnTo>
                      <a:cubicBezTo>
                        <a:pt x="9818" y="4681"/>
                        <a:pt x="9818" y="4608"/>
                        <a:pt x="9800" y="4531"/>
                      </a:cubicBezTo>
                      <a:lnTo>
                        <a:pt x="9800" y="4400"/>
                      </a:lnTo>
                      <a:cubicBezTo>
                        <a:pt x="9800" y="4341"/>
                        <a:pt x="9782" y="4305"/>
                        <a:pt x="9782" y="4251"/>
                      </a:cubicBezTo>
                      <a:cubicBezTo>
                        <a:pt x="9723" y="3834"/>
                        <a:pt x="9591" y="3231"/>
                        <a:pt x="9251" y="2588"/>
                      </a:cubicBezTo>
                      <a:cubicBezTo>
                        <a:pt x="9084" y="2284"/>
                        <a:pt x="8857" y="1945"/>
                        <a:pt x="8572" y="1646"/>
                      </a:cubicBezTo>
                      <a:cubicBezTo>
                        <a:pt x="8440" y="1491"/>
                        <a:pt x="8291" y="1342"/>
                        <a:pt x="8119" y="1192"/>
                      </a:cubicBezTo>
                      <a:cubicBezTo>
                        <a:pt x="7951" y="1057"/>
                        <a:pt x="7779" y="925"/>
                        <a:pt x="7589" y="794"/>
                      </a:cubicBezTo>
                      <a:cubicBezTo>
                        <a:pt x="7213" y="549"/>
                        <a:pt x="6778" y="341"/>
                        <a:pt x="6325" y="209"/>
                      </a:cubicBezTo>
                      <a:cubicBezTo>
                        <a:pt x="6098" y="132"/>
                        <a:pt x="5872" y="96"/>
                        <a:pt x="5627" y="60"/>
                      </a:cubicBezTo>
                      <a:cubicBezTo>
                        <a:pt x="5400" y="19"/>
                        <a:pt x="5156" y="1"/>
                        <a:pt x="4911" y="1"/>
                      </a:cubicBezTo>
                      <a:close/>
                    </a:path>
                  </a:pathLst>
                </a:custGeom>
                <a:solidFill>
                  <a:srgbClr val="5EC2D7">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a:off x="645492" y="2426201"/>
                  <a:ext cx="418097" cy="209049"/>
                </a:xfrm>
                <a:custGeom>
                  <a:rect b="b" l="l" r="r" t="t"/>
                  <a:pathLst>
                    <a:path extrusionOk="0" h="4418" w="8836">
                      <a:moveTo>
                        <a:pt x="4418" y="0"/>
                      </a:moveTo>
                      <a:cubicBezTo>
                        <a:pt x="4210" y="0"/>
                        <a:pt x="3983" y="23"/>
                        <a:pt x="3775" y="59"/>
                      </a:cubicBezTo>
                      <a:cubicBezTo>
                        <a:pt x="3566" y="77"/>
                        <a:pt x="3340" y="136"/>
                        <a:pt x="3154" y="191"/>
                      </a:cubicBezTo>
                      <a:cubicBezTo>
                        <a:pt x="2737" y="322"/>
                        <a:pt x="2361" y="494"/>
                        <a:pt x="2022" y="721"/>
                      </a:cubicBezTo>
                      <a:cubicBezTo>
                        <a:pt x="1849" y="834"/>
                        <a:pt x="1682" y="947"/>
                        <a:pt x="1528" y="1078"/>
                      </a:cubicBezTo>
                      <a:cubicBezTo>
                        <a:pt x="1378" y="1210"/>
                        <a:pt x="1247" y="1341"/>
                        <a:pt x="1134" y="1473"/>
                      </a:cubicBezTo>
                      <a:cubicBezTo>
                        <a:pt x="889" y="1758"/>
                        <a:pt x="680" y="2039"/>
                        <a:pt x="526" y="2343"/>
                      </a:cubicBezTo>
                      <a:cubicBezTo>
                        <a:pt x="227" y="2909"/>
                        <a:pt x="96" y="3457"/>
                        <a:pt x="37" y="3815"/>
                      </a:cubicBezTo>
                      <a:lnTo>
                        <a:pt x="37" y="3964"/>
                      </a:lnTo>
                      <a:cubicBezTo>
                        <a:pt x="19" y="4005"/>
                        <a:pt x="19" y="4041"/>
                        <a:pt x="19" y="4078"/>
                      </a:cubicBezTo>
                      <a:cubicBezTo>
                        <a:pt x="19" y="4155"/>
                        <a:pt x="1" y="4214"/>
                        <a:pt x="1" y="4268"/>
                      </a:cubicBezTo>
                      <a:lnTo>
                        <a:pt x="1" y="4417"/>
                      </a:lnTo>
                      <a:lnTo>
                        <a:pt x="490" y="4417"/>
                      </a:lnTo>
                      <a:lnTo>
                        <a:pt x="490" y="4286"/>
                      </a:lnTo>
                      <a:cubicBezTo>
                        <a:pt x="490" y="4232"/>
                        <a:pt x="508" y="4173"/>
                        <a:pt x="508" y="4118"/>
                      </a:cubicBezTo>
                      <a:lnTo>
                        <a:pt x="508" y="4005"/>
                      </a:lnTo>
                      <a:cubicBezTo>
                        <a:pt x="526" y="3964"/>
                        <a:pt x="526" y="3928"/>
                        <a:pt x="526" y="3892"/>
                      </a:cubicBezTo>
                      <a:cubicBezTo>
                        <a:pt x="567" y="3552"/>
                        <a:pt x="680" y="3081"/>
                        <a:pt x="961" y="2569"/>
                      </a:cubicBezTo>
                      <a:cubicBezTo>
                        <a:pt x="1093" y="2306"/>
                        <a:pt x="1265" y="2062"/>
                        <a:pt x="1491" y="1812"/>
                      </a:cubicBezTo>
                      <a:cubicBezTo>
                        <a:pt x="1605" y="1681"/>
                        <a:pt x="1718" y="1568"/>
                        <a:pt x="1849" y="1455"/>
                      </a:cubicBezTo>
                      <a:cubicBezTo>
                        <a:pt x="1981" y="1341"/>
                        <a:pt x="2135" y="1228"/>
                        <a:pt x="2284" y="1133"/>
                      </a:cubicBezTo>
                      <a:cubicBezTo>
                        <a:pt x="2588" y="929"/>
                        <a:pt x="2928" y="775"/>
                        <a:pt x="3286" y="662"/>
                      </a:cubicBezTo>
                      <a:cubicBezTo>
                        <a:pt x="3471" y="607"/>
                        <a:pt x="3662" y="567"/>
                        <a:pt x="3852" y="530"/>
                      </a:cubicBezTo>
                      <a:cubicBezTo>
                        <a:pt x="4038" y="512"/>
                        <a:pt x="4228" y="494"/>
                        <a:pt x="4418" y="494"/>
                      </a:cubicBezTo>
                      <a:cubicBezTo>
                        <a:pt x="4627" y="494"/>
                        <a:pt x="4812" y="512"/>
                        <a:pt x="5003" y="530"/>
                      </a:cubicBezTo>
                      <a:cubicBezTo>
                        <a:pt x="5193" y="567"/>
                        <a:pt x="5379" y="607"/>
                        <a:pt x="5551" y="662"/>
                      </a:cubicBezTo>
                      <a:cubicBezTo>
                        <a:pt x="5927" y="775"/>
                        <a:pt x="6267" y="929"/>
                        <a:pt x="6570" y="1133"/>
                      </a:cubicBezTo>
                      <a:cubicBezTo>
                        <a:pt x="6720" y="1228"/>
                        <a:pt x="6851" y="1341"/>
                        <a:pt x="6982" y="1455"/>
                      </a:cubicBezTo>
                      <a:cubicBezTo>
                        <a:pt x="7118" y="1568"/>
                        <a:pt x="7232" y="1681"/>
                        <a:pt x="7345" y="1812"/>
                      </a:cubicBezTo>
                      <a:cubicBezTo>
                        <a:pt x="7571" y="2062"/>
                        <a:pt x="7757" y="2306"/>
                        <a:pt x="7889" y="2569"/>
                      </a:cubicBezTo>
                      <a:cubicBezTo>
                        <a:pt x="8156" y="3081"/>
                        <a:pt x="8269" y="3552"/>
                        <a:pt x="8305" y="3892"/>
                      </a:cubicBezTo>
                      <a:cubicBezTo>
                        <a:pt x="8324" y="3928"/>
                        <a:pt x="8324" y="3964"/>
                        <a:pt x="8324" y="4005"/>
                      </a:cubicBezTo>
                      <a:lnTo>
                        <a:pt x="8324" y="4118"/>
                      </a:lnTo>
                      <a:cubicBezTo>
                        <a:pt x="8342" y="4173"/>
                        <a:pt x="8342" y="4232"/>
                        <a:pt x="8342" y="4286"/>
                      </a:cubicBezTo>
                      <a:lnTo>
                        <a:pt x="8342" y="4417"/>
                      </a:lnTo>
                      <a:lnTo>
                        <a:pt x="8835" y="4417"/>
                      </a:lnTo>
                      <a:lnTo>
                        <a:pt x="8835" y="4268"/>
                      </a:lnTo>
                      <a:cubicBezTo>
                        <a:pt x="8835" y="4214"/>
                        <a:pt x="8835" y="4155"/>
                        <a:pt x="8817" y="4078"/>
                      </a:cubicBezTo>
                      <a:lnTo>
                        <a:pt x="8817" y="3964"/>
                      </a:lnTo>
                      <a:cubicBezTo>
                        <a:pt x="8817" y="3910"/>
                        <a:pt x="8795" y="3874"/>
                        <a:pt x="8795" y="3815"/>
                      </a:cubicBezTo>
                      <a:cubicBezTo>
                        <a:pt x="8758" y="3457"/>
                        <a:pt x="8627" y="2909"/>
                        <a:pt x="8324" y="2343"/>
                      </a:cubicBezTo>
                      <a:cubicBezTo>
                        <a:pt x="8174" y="2039"/>
                        <a:pt x="7966" y="1758"/>
                        <a:pt x="7721" y="1473"/>
                      </a:cubicBezTo>
                      <a:cubicBezTo>
                        <a:pt x="7590" y="1341"/>
                        <a:pt x="7458" y="1210"/>
                        <a:pt x="7304" y="1078"/>
                      </a:cubicBezTo>
                      <a:cubicBezTo>
                        <a:pt x="7155" y="947"/>
                        <a:pt x="7005" y="834"/>
                        <a:pt x="6833" y="721"/>
                      </a:cubicBezTo>
                      <a:cubicBezTo>
                        <a:pt x="6493" y="494"/>
                        <a:pt x="6099" y="322"/>
                        <a:pt x="5700" y="191"/>
                      </a:cubicBezTo>
                      <a:cubicBezTo>
                        <a:pt x="5492" y="136"/>
                        <a:pt x="5284" y="77"/>
                        <a:pt x="5080" y="59"/>
                      </a:cubicBezTo>
                      <a:cubicBezTo>
                        <a:pt x="4853" y="23"/>
                        <a:pt x="4645" y="0"/>
                        <a:pt x="4418" y="0"/>
                      </a:cubicBezTo>
                      <a:close/>
                    </a:path>
                  </a:pathLst>
                </a:custGeom>
                <a:solidFill>
                  <a:srgbClr val="A56BAA">
                    <a:alpha val="73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2"/>
                <p:cNvSpPr/>
                <p:nvPr/>
              </p:nvSpPr>
              <p:spPr>
                <a:xfrm>
                  <a:off x="668678" y="2449576"/>
                  <a:ext cx="371537" cy="185674"/>
                </a:xfrm>
                <a:custGeom>
                  <a:rect b="b" l="l" r="r" t="t"/>
                  <a:pathLst>
                    <a:path extrusionOk="0" h="3924" w="7852">
                      <a:moveTo>
                        <a:pt x="3928" y="0"/>
                      </a:moveTo>
                      <a:cubicBezTo>
                        <a:pt x="3738" y="0"/>
                        <a:pt x="3548" y="18"/>
                        <a:pt x="3362" y="36"/>
                      </a:cubicBezTo>
                      <a:cubicBezTo>
                        <a:pt x="3172" y="73"/>
                        <a:pt x="2981" y="113"/>
                        <a:pt x="2796" y="168"/>
                      </a:cubicBezTo>
                      <a:cubicBezTo>
                        <a:pt x="2438" y="281"/>
                        <a:pt x="2098" y="435"/>
                        <a:pt x="1794" y="639"/>
                      </a:cubicBezTo>
                      <a:cubicBezTo>
                        <a:pt x="1645" y="734"/>
                        <a:pt x="1491" y="847"/>
                        <a:pt x="1359" y="961"/>
                      </a:cubicBezTo>
                      <a:cubicBezTo>
                        <a:pt x="1228" y="1074"/>
                        <a:pt x="1115" y="1187"/>
                        <a:pt x="1001" y="1318"/>
                      </a:cubicBezTo>
                      <a:cubicBezTo>
                        <a:pt x="775" y="1568"/>
                        <a:pt x="603" y="1812"/>
                        <a:pt x="471" y="2075"/>
                      </a:cubicBezTo>
                      <a:cubicBezTo>
                        <a:pt x="190" y="2587"/>
                        <a:pt x="77" y="3058"/>
                        <a:pt x="36" y="3398"/>
                      </a:cubicBezTo>
                      <a:cubicBezTo>
                        <a:pt x="36" y="3434"/>
                        <a:pt x="36" y="3470"/>
                        <a:pt x="18" y="3511"/>
                      </a:cubicBezTo>
                      <a:lnTo>
                        <a:pt x="18" y="3624"/>
                      </a:lnTo>
                      <a:cubicBezTo>
                        <a:pt x="18" y="3679"/>
                        <a:pt x="0" y="3738"/>
                        <a:pt x="0" y="3792"/>
                      </a:cubicBezTo>
                      <a:lnTo>
                        <a:pt x="0" y="3923"/>
                      </a:lnTo>
                      <a:lnTo>
                        <a:pt x="490" y="3923"/>
                      </a:lnTo>
                      <a:lnTo>
                        <a:pt x="490" y="3810"/>
                      </a:lnTo>
                      <a:cubicBezTo>
                        <a:pt x="490" y="3756"/>
                        <a:pt x="512" y="3720"/>
                        <a:pt x="512" y="3661"/>
                      </a:cubicBezTo>
                      <a:lnTo>
                        <a:pt x="512" y="3566"/>
                      </a:lnTo>
                      <a:cubicBezTo>
                        <a:pt x="530" y="3529"/>
                        <a:pt x="530" y="3493"/>
                        <a:pt x="530" y="3452"/>
                      </a:cubicBezTo>
                      <a:cubicBezTo>
                        <a:pt x="567" y="3171"/>
                        <a:pt x="662" y="2755"/>
                        <a:pt x="906" y="2302"/>
                      </a:cubicBezTo>
                      <a:cubicBezTo>
                        <a:pt x="1020" y="2075"/>
                        <a:pt x="1169" y="1849"/>
                        <a:pt x="1377" y="1640"/>
                      </a:cubicBezTo>
                      <a:cubicBezTo>
                        <a:pt x="1473" y="1527"/>
                        <a:pt x="1568" y="1432"/>
                        <a:pt x="1681" y="1318"/>
                      </a:cubicBezTo>
                      <a:cubicBezTo>
                        <a:pt x="1794" y="1228"/>
                        <a:pt x="1926" y="1133"/>
                        <a:pt x="2057" y="1038"/>
                      </a:cubicBezTo>
                      <a:cubicBezTo>
                        <a:pt x="2587" y="698"/>
                        <a:pt x="3249" y="489"/>
                        <a:pt x="3928" y="489"/>
                      </a:cubicBezTo>
                      <a:cubicBezTo>
                        <a:pt x="4608" y="489"/>
                        <a:pt x="5269" y="698"/>
                        <a:pt x="5795" y="1038"/>
                      </a:cubicBezTo>
                      <a:cubicBezTo>
                        <a:pt x="5926" y="1133"/>
                        <a:pt x="6062" y="1228"/>
                        <a:pt x="6175" y="1318"/>
                      </a:cubicBezTo>
                      <a:cubicBezTo>
                        <a:pt x="6289" y="1432"/>
                        <a:pt x="6402" y="1527"/>
                        <a:pt x="6492" y="1640"/>
                      </a:cubicBezTo>
                      <a:cubicBezTo>
                        <a:pt x="6683" y="1849"/>
                        <a:pt x="6855" y="2075"/>
                        <a:pt x="6968" y="2302"/>
                      </a:cubicBezTo>
                      <a:cubicBezTo>
                        <a:pt x="7195" y="2755"/>
                        <a:pt x="7308" y="3171"/>
                        <a:pt x="7326" y="3452"/>
                      </a:cubicBezTo>
                      <a:cubicBezTo>
                        <a:pt x="7344" y="3493"/>
                        <a:pt x="7344" y="3529"/>
                        <a:pt x="7344" y="3566"/>
                      </a:cubicBezTo>
                      <a:cubicBezTo>
                        <a:pt x="7344" y="3606"/>
                        <a:pt x="7344" y="3624"/>
                        <a:pt x="7362" y="3661"/>
                      </a:cubicBezTo>
                      <a:lnTo>
                        <a:pt x="7362" y="3810"/>
                      </a:lnTo>
                      <a:lnTo>
                        <a:pt x="7362" y="3923"/>
                      </a:lnTo>
                      <a:lnTo>
                        <a:pt x="7852" y="3923"/>
                      </a:lnTo>
                      <a:lnTo>
                        <a:pt x="7852" y="3792"/>
                      </a:lnTo>
                      <a:cubicBezTo>
                        <a:pt x="7852" y="3738"/>
                        <a:pt x="7852" y="3679"/>
                        <a:pt x="7834" y="3624"/>
                      </a:cubicBezTo>
                      <a:lnTo>
                        <a:pt x="7834" y="3511"/>
                      </a:lnTo>
                      <a:cubicBezTo>
                        <a:pt x="7834" y="3470"/>
                        <a:pt x="7834" y="3434"/>
                        <a:pt x="7815" y="3398"/>
                      </a:cubicBezTo>
                      <a:cubicBezTo>
                        <a:pt x="7779" y="3058"/>
                        <a:pt x="7666" y="2587"/>
                        <a:pt x="7399" y="2075"/>
                      </a:cubicBezTo>
                      <a:cubicBezTo>
                        <a:pt x="7267" y="1812"/>
                        <a:pt x="7081" y="1568"/>
                        <a:pt x="6855" y="1318"/>
                      </a:cubicBezTo>
                      <a:cubicBezTo>
                        <a:pt x="6742" y="1187"/>
                        <a:pt x="6628" y="1074"/>
                        <a:pt x="6492" y="961"/>
                      </a:cubicBezTo>
                      <a:cubicBezTo>
                        <a:pt x="6361" y="847"/>
                        <a:pt x="6230" y="734"/>
                        <a:pt x="6080" y="639"/>
                      </a:cubicBezTo>
                      <a:cubicBezTo>
                        <a:pt x="5777" y="435"/>
                        <a:pt x="5437" y="281"/>
                        <a:pt x="5061" y="168"/>
                      </a:cubicBezTo>
                      <a:cubicBezTo>
                        <a:pt x="4889" y="113"/>
                        <a:pt x="4703" y="73"/>
                        <a:pt x="4513" y="36"/>
                      </a:cubicBezTo>
                      <a:cubicBezTo>
                        <a:pt x="4322" y="18"/>
                        <a:pt x="4137" y="0"/>
                        <a:pt x="3928" y="0"/>
                      </a:cubicBezTo>
                      <a:close/>
                    </a:path>
                  </a:pathLst>
                </a:custGeom>
                <a:solidFill>
                  <a:srgbClr val="4C3B8F">
                    <a:alpha val="7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91" name="Google Shape;891;p42"/>
            <p:cNvCxnSpPr/>
            <p:nvPr/>
          </p:nvCxnSpPr>
          <p:spPr>
            <a:xfrm>
              <a:off x="4090650" y="2332325"/>
              <a:ext cx="990300" cy="0"/>
            </a:xfrm>
            <a:prstGeom prst="straightConnector1">
              <a:avLst/>
            </a:prstGeom>
            <a:noFill/>
            <a:ln cap="flat" cmpd="sng" w="28575">
              <a:solidFill>
                <a:schemeClr val="lt1"/>
              </a:solidFill>
              <a:prstDash val="solid"/>
              <a:round/>
              <a:headEnd len="med" w="med" type="none"/>
              <a:tailEnd len="med" w="med" type="none"/>
            </a:ln>
          </p:spPr>
        </p:cxnSp>
        <p:cxnSp>
          <p:nvCxnSpPr>
            <p:cNvPr id="892" name="Google Shape;892;p42"/>
            <p:cNvCxnSpPr/>
            <p:nvPr/>
          </p:nvCxnSpPr>
          <p:spPr>
            <a:xfrm>
              <a:off x="5716950" y="2332325"/>
              <a:ext cx="990300" cy="0"/>
            </a:xfrm>
            <a:prstGeom prst="straightConnector1">
              <a:avLst/>
            </a:prstGeom>
            <a:noFill/>
            <a:ln cap="flat" cmpd="sng" w="28575">
              <a:solidFill>
                <a:schemeClr val="lt1"/>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43"/>
          <p:cNvSpPr txBox="1"/>
          <p:nvPr>
            <p:ph type="title"/>
          </p:nvPr>
        </p:nvSpPr>
        <p:spPr>
          <a:xfrm>
            <a:off x="1344300" y="290550"/>
            <a:ext cx="6455400" cy="43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Composing with clusters</a:t>
            </a:r>
            <a:endParaRPr/>
          </a:p>
        </p:txBody>
      </p:sp>
      <p:sp>
        <p:nvSpPr>
          <p:cNvPr id="898" name="Google Shape;898;p43"/>
          <p:cNvSpPr txBox="1"/>
          <p:nvPr>
            <p:ph idx="1" type="body"/>
          </p:nvPr>
        </p:nvSpPr>
        <p:spPr>
          <a:xfrm>
            <a:off x="720000" y="3021066"/>
            <a:ext cx="77040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44"/>
          <p:cNvSpPr txBox="1"/>
          <p:nvPr/>
        </p:nvSpPr>
        <p:spPr>
          <a:xfrm>
            <a:off x="468700" y="302025"/>
            <a:ext cx="4401600" cy="7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latin typeface="Staatliches"/>
                <a:ea typeface="Staatliches"/>
                <a:cs typeface="Staatliches"/>
                <a:sym typeface="Staatliches"/>
              </a:rPr>
              <a:t>The science behind the sound</a:t>
            </a:r>
            <a:endParaRPr sz="3000">
              <a:solidFill>
                <a:srgbClr val="FFFFFF"/>
              </a:solidFill>
              <a:latin typeface="Staatliches"/>
              <a:ea typeface="Staatliches"/>
              <a:cs typeface="Staatliches"/>
              <a:sym typeface="Staatliches"/>
            </a:endParaRPr>
          </a:p>
        </p:txBody>
      </p:sp>
      <p:pic>
        <p:nvPicPr>
          <p:cNvPr id="904" name="Google Shape;904;p44"/>
          <p:cNvPicPr preferRelativeResize="0"/>
          <p:nvPr/>
        </p:nvPicPr>
        <p:blipFill>
          <a:blip r:embed="rId3">
            <a:alphaModFix/>
          </a:blip>
          <a:stretch>
            <a:fillRect/>
          </a:stretch>
        </p:blipFill>
        <p:spPr>
          <a:xfrm>
            <a:off x="563875" y="1036425"/>
            <a:ext cx="2599675" cy="3677349"/>
          </a:xfrm>
          <a:prstGeom prst="rect">
            <a:avLst/>
          </a:prstGeom>
          <a:noFill/>
          <a:ln>
            <a:noFill/>
          </a:ln>
        </p:spPr>
      </p:pic>
      <p:pic>
        <p:nvPicPr>
          <p:cNvPr id="905" name="Google Shape;905;p44"/>
          <p:cNvPicPr preferRelativeResize="0"/>
          <p:nvPr/>
        </p:nvPicPr>
        <p:blipFill>
          <a:blip r:embed="rId4">
            <a:alphaModFix/>
          </a:blip>
          <a:stretch>
            <a:fillRect/>
          </a:stretch>
        </p:blipFill>
        <p:spPr>
          <a:xfrm>
            <a:off x="4183550" y="1300375"/>
            <a:ext cx="3810000" cy="2857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45"/>
          <p:cNvSpPr txBox="1"/>
          <p:nvPr>
            <p:ph type="title"/>
          </p:nvPr>
        </p:nvSpPr>
        <p:spPr>
          <a:xfrm>
            <a:off x="1344300" y="1052225"/>
            <a:ext cx="6455400" cy="159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Playlists: </a:t>
            </a:r>
            <a:endParaRPr/>
          </a:p>
        </p:txBody>
      </p:sp>
      <p:sp>
        <p:nvSpPr>
          <p:cNvPr id="911" name="Google Shape;911;p45"/>
          <p:cNvSpPr txBox="1"/>
          <p:nvPr>
            <p:ph idx="1" type="body"/>
          </p:nvPr>
        </p:nvSpPr>
        <p:spPr>
          <a:xfrm>
            <a:off x="720000" y="2826954"/>
            <a:ext cx="7704000" cy="58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Hits and Misses</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gressive Rock Appreciation by Slidesgo">
  <a:themeElements>
    <a:clrScheme name="Simple Light">
      <a:dk1>
        <a:srgbClr val="000000"/>
      </a:dk1>
      <a:lt1>
        <a:srgbClr val="FFFFFF"/>
      </a:lt1>
      <a:dk2>
        <a:srgbClr val="C72828"/>
      </a:dk2>
      <a:lt2>
        <a:srgbClr val="F28A14"/>
      </a:lt2>
      <a:accent1>
        <a:srgbClr val="FFEE5B"/>
      </a:accent1>
      <a:accent2>
        <a:srgbClr val="67B86A"/>
      </a:accent2>
      <a:accent3>
        <a:srgbClr val="5EC2D7"/>
      </a:accent3>
      <a:accent4>
        <a:srgbClr val="A56BAA"/>
      </a:accent4>
      <a:accent5>
        <a:srgbClr val="4C3B8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